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8" r:id="rId7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12" y="753269"/>
            <a:ext cx="10017457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4482"/>
            <a:ext cx="9144000" cy="2387600"/>
          </a:xfrm>
        </p:spPr>
        <p:txBody>
          <a:bodyPr/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BAB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6</a:t>
            </a:r>
            <a:endParaRPr lang="id-ID" b="1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6686" y="3196663"/>
            <a:ext cx="8258628" cy="1655762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Ekspresi Pembebasan Kemiskinan melalui Teks Puisi</a:t>
            </a:r>
            <a:endParaRPr lang="id-ID" sz="7200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6EA2F05-39EB-46ED-A02D-182A179EC729}"/>
              </a:ext>
            </a:extLst>
          </p:cNvPr>
          <p:cNvSpPr txBox="1"/>
          <p:nvPr/>
        </p:nvSpPr>
        <p:spPr>
          <a:xfrm rot="1678077">
            <a:off x="7009615" y="298508"/>
            <a:ext cx="9229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chemeClr val="tx1">
                    <a:alpha val="25000"/>
                  </a:schemeClr>
                </a:solidFill>
                <a:latin typeface="Aller" panose="02000503030000020004" pitchFamily="2" charset="0"/>
              </a:rPr>
              <a:t>?</a:t>
            </a:r>
          </a:p>
        </p:txBody>
      </p:sp>
      <p:sp>
        <p:nvSpPr>
          <p:cNvPr id="8" name="Freeform: Shape 81">
            <a:extLst>
              <a:ext uri="{FF2B5EF4-FFF2-40B4-BE49-F238E27FC236}">
                <a16:creationId xmlns:a16="http://schemas.microsoft.com/office/drawing/2014/main" id="{DE541F17-C8C4-428C-BBA4-F0819BFD0FFA}"/>
              </a:ext>
            </a:extLst>
          </p:cNvPr>
          <p:cNvSpPr/>
          <p:nvPr/>
        </p:nvSpPr>
        <p:spPr>
          <a:xfrm>
            <a:off x="295502" y="3839373"/>
            <a:ext cx="1160495" cy="217735"/>
          </a:xfrm>
          <a:custGeom>
            <a:avLst/>
            <a:gdLst>
              <a:gd name="connsiteX0" fmla="*/ 0 w 1756228"/>
              <a:gd name="connsiteY0" fmla="*/ 348540 h 406803"/>
              <a:gd name="connsiteX1" fmla="*/ 304800 w 1756228"/>
              <a:gd name="connsiteY1" fmla="*/ 72769 h 406803"/>
              <a:gd name="connsiteX2" fmla="*/ 551543 w 1756228"/>
              <a:gd name="connsiteY2" fmla="*/ 334026 h 406803"/>
              <a:gd name="connsiteX3" fmla="*/ 740228 w 1756228"/>
              <a:gd name="connsiteY3" fmla="*/ 58255 h 406803"/>
              <a:gd name="connsiteX4" fmla="*/ 1045028 w 1756228"/>
              <a:gd name="connsiteY4" fmla="*/ 348540 h 406803"/>
              <a:gd name="connsiteX5" fmla="*/ 1248228 w 1756228"/>
              <a:gd name="connsiteY5" fmla="*/ 197 h 406803"/>
              <a:gd name="connsiteX6" fmla="*/ 1465943 w 1756228"/>
              <a:gd name="connsiteY6" fmla="*/ 406597 h 406803"/>
              <a:gd name="connsiteX7" fmla="*/ 1756228 w 1756228"/>
              <a:gd name="connsiteY7" fmla="*/ 43740 h 40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6228" h="406803">
                <a:moveTo>
                  <a:pt x="0" y="348540"/>
                </a:moveTo>
                <a:cubicBezTo>
                  <a:pt x="106438" y="211864"/>
                  <a:pt x="212876" y="75188"/>
                  <a:pt x="304800" y="72769"/>
                </a:cubicBezTo>
                <a:cubicBezTo>
                  <a:pt x="396724" y="70350"/>
                  <a:pt x="478972" y="336445"/>
                  <a:pt x="551543" y="334026"/>
                </a:cubicBezTo>
                <a:cubicBezTo>
                  <a:pt x="624114" y="331607"/>
                  <a:pt x="657981" y="55836"/>
                  <a:pt x="740228" y="58255"/>
                </a:cubicBezTo>
                <a:cubicBezTo>
                  <a:pt x="822475" y="60674"/>
                  <a:pt x="960361" y="358216"/>
                  <a:pt x="1045028" y="348540"/>
                </a:cubicBezTo>
                <a:cubicBezTo>
                  <a:pt x="1129695" y="338864"/>
                  <a:pt x="1178075" y="-9479"/>
                  <a:pt x="1248228" y="197"/>
                </a:cubicBezTo>
                <a:cubicBezTo>
                  <a:pt x="1318381" y="9873"/>
                  <a:pt x="1381276" y="399340"/>
                  <a:pt x="1465943" y="406597"/>
                </a:cubicBezTo>
                <a:cubicBezTo>
                  <a:pt x="1550610" y="413854"/>
                  <a:pt x="1653419" y="228797"/>
                  <a:pt x="1756228" y="43740"/>
                </a:cubicBezTo>
              </a:path>
            </a:pathLst>
          </a:custGeom>
          <a:noFill/>
          <a:ln w="38100">
            <a:solidFill>
              <a:srgbClr val="6138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2">
            <a:extLst>
              <a:ext uri="{FF2B5EF4-FFF2-40B4-BE49-F238E27FC236}">
                <a16:creationId xmlns:a16="http://schemas.microsoft.com/office/drawing/2014/main" id="{FD7F1526-D1B1-4629-8291-708FDCB59795}"/>
              </a:ext>
            </a:extLst>
          </p:cNvPr>
          <p:cNvSpPr/>
          <p:nvPr/>
        </p:nvSpPr>
        <p:spPr>
          <a:xfrm>
            <a:off x="11064857" y="3379804"/>
            <a:ext cx="947997" cy="217735"/>
          </a:xfrm>
          <a:custGeom>
            <a:avLst/>
            <a:gdLst>
              <a:gd name="connsiteX0" fmla="*/ 0 w 1756228"/>
              <a:gd name="connsiteY0" fmla="*/ 348540 h 406803"/>
              <a:gd name="connsiteX1" fmla="*/ 304800 w 1756228"/>
              <a:gd name="connsiteY1" fmla="*/ 72769 h 406803"/>
              <a:gd name="connsiteX2" fmla="*/ 551543 w 1756228"/>
              <a:gd name="connsiteY2" fmla="*/ 334026 h 406803"/>
              <a:gd name="connsiteX3" fmla="*/ 740228 w 1756228"/>
              <a:gd name="connsiteY3" fmla="*/ 58255 h 406803"/>
              <a:gd name="connsiteX4" fmla="*/ 1045028 w 1756228"/>
              <a:gd name="connsiteY4" fmla="*/ 348540 h 406803"/>
              <a:gd name="connsiteX5" fmla="*/ 1248228 w 1756228"/>
              <a:gd name="connsiteY5" fmla="*/ 197 h 406803"/>
              <a:gd name="connsiteX6" fmla="*/ 1465943 w 1756228"/>
              <a:gd name="connsiteY6" fmla="*/ 406597 h 406803"/>
              <a:gd name="connsiteX7" fmla="*/ 1756228 w 1756228"/>
              <a:gd name="connsiteY7" fmla="*/ 43740 h 40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6228" h="406803">
                <a:moveTo>
                  <a:pt x="0" y="348540"/>
                </a:moveTo>
                <a:cubicBezTo>
                  <a:pt x="106438" y="211864"/>
                  <a:pt x="212876" y="75188"/>
                  <a:pt x="304800" y="72769"/>
                </a:cubicBezTo>
                <a:cubicBezTo>
                  <a:pt x="396724" y="70350"/>
                  <a:pt x="478972" y="336445"/>
                  <a:pt x="551543" y="334026"/>
                </a:cubicBezTo>
                <a:cubicBezTo>
                  <a:pt x="624114" y="331607"/>
                  <a:pt x="657981" y="55836"/>
                  <a:pt x="740228" y="58255"/>
                </a:cubicBezTo>
                <a:cubicBezTo>
                  <a:pt x="822475" y="60674"/>
                  <a:pt x="960361" y="358216"/>
                  <a:pt x="1045028" y="348540"/>
                </a:cubicBezTo>
                <a:cubicBezTo>
                  <a:pt x="1129695" y="338864"/>
                  <a:pt x="1178075" y="-9479"/>
                  <a:pt x="1248228" y="197"/>
                </a:cubicBezTo>
                <a:cubicBezTo>
                  <a:pt x="1318381" y="9873"/>
                  <a:pt x="1381276" y="399340"/>
                  <a:pt x="1465943" y="406597"/>
                </a:cubicBezTo>
                <a:cubicBezTo>
                  <a:pt x="1550610" y="413854"/>
                  <a:pt x="1653419" y="228797"/>
                  <a:pt x="1756228" y="43740"/>
                </a:cubicBezTo>
              </a:path>
            </a:pathLst>
          </a:custGeom>
          <a:noFill/>
          <a:ln w="38100">
            <a:solidFill>
              <a:srgbClr val="6138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83">
            <a:extLst>
              <a:ext uri="{FF2B5EF4-FFF2-40B4-BE49-F238E27FC236}">
                <a16:creationId xmlns:a16="http://schemas.microsoft.com/office/drawing/2014/main" id="{539ADE42-2BBE-43C7-B405-B6EB85C59A14}"/>
              </a:ext>
            </a:extLst>
          </p:cNvPr>
          <p:cNvSpPr/>
          <p:nvPr/>
        </p:nvSpPr>
        <p:spPr>
          <a:xfrm>
            <a:off x="6986349" y="6436121"/>
            <a:ext cx="947997" cy="217735"/>
          </a:xfrm>
          <a:custGeom>
            <a:avLst/>
            <a:gdLst>
              <a:gd name="connsiteX0" fmla="*/ 0 w 1756228"/>
              <a:gd name="connsiteY0" fmla="*/ 348540 h 406803"/>
              <a:gd name="connsiteX1" fmla="*/ 304800 w 1756228"/>
              <a:gd name="connsiteY1" fmla="*/ 72769 h 406803"/>
              <a:gd name="connsiteX2" fmla="*/ 551543 w 1756228"/>
              <a:gd name="connsiteY2" fmla="*/ 334026 h 406803"/>
              <a:gd name="connsiteX3" fmla="*/ 740228 w 1756228"/>
              <a:gd name="connsiteY3" fmla="*/ 58255 h 406803"/>
              <a:gd name="connsiteX4" fmla="*/ 1045028 w 1756228"/>
              <a:gd name="connsiteY4" fmla="*/ 348540 h 406803"/>
              <a:gd name="connsiteX5" fmla="*/ 1248228 w 1756228"/>
              <a:gd name="connsiteY5" fmla="*/ 197 h 406803"/>
              <a:gd name="connsiteX6" fmla="*/ 1465943 w 1756228"/>
              <a:gd name="connsiteY6" fmla="*/ 406597 h 406803"/>
              <a:gd name="connsiteX7" fmla="*/ 1756228 w 1756228"/>
              <a:gd name="connsiteY7" fmla="*/ 43740 h 40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6228" h="406803">
                <a:moveTo>
                  <a:pt x="0" y="348540"/>
                </a:moveTo>
                <a:cubicBezTo>
                  <a:pt x="106438" y="211864"/>
                  <a:pt x="212876" y="75188"/>
                  <a:pt x="304800" y="72769"/>
                </a:cubicBezTo>
                <a:cubicBezTo>
                  <a:pt x="396724" y="70350"/>
                  <a:pt x="478972" y="336445"/>
                  <a:pt x="551543" y="334026"/>
                </a:cubicBezTo>
                <a:cubicBezTo>
                  <a:pt x="624114" y="331607"/>
                  <a:pt x="657981" y="55836"/>
                  <a:pt x="740228" y="58255"/>
                </a:cubicBezTo>
                <a:cubicBezTo>
                  <a:pt x="822475" y="60674"/>
                  <a:pt x="960361" y="358216"/>
                  <a:pt x="1045028" y="348540"/>
                </a:cubicBezTo>
                <a:cubicBezTo>
                  <a:pt x="1129695" y="338864"/>
                  <a:pt x="1178075" y="-9479"/>
                  <a:pt x="1248228" y="197"/>
                </a:cubicBezTo>
                <a:cubicBezTo>
                  <a:pt x="1318381" y="9873"/>
                  <a:pt x="1381276" y="399340"/>
                  <a:pt x="1465943" y="406597"/>
                </a:cubicBezTo>
                <a:cubicBezTo>
                  <a:pt x="1550610" y="413854"/>
                  <a:pt x="1653419" y="228797"/>
                  <a:pt x="1756228" y="43740"/>
                </a:cubicBezTo>
              </a:path>
            </a:pathLst>
          </a:custGeom>
          <a:noFill/>
          <a:ln w="38100">
            <a:solidFill>
              <a:srgbClr val="FFCB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68A9D4E-FD1B-4A73-AAE1-3F99628DD782}"/>
              </a:ext>
            </a:extLst>
          </p:cNvPr>
          <p:cNvGrpSpPr/>
          <p:nvPr/>
        </p:nvGrpSpPr>
        <p:grpSpPr>
          <a:xfrm rot="2173210">
            <a:off x="1708179" y="4444531"/>
            <a:ext cx="1948187" cy="2066148"/>
            <a:chOff x="870857" y="754743"/>
            <a:chExt cx="2189868" cy="2189868"/>
          </a:xfrm>
          <a:solidFill>
            <a:srgbClr val="6138B2">
              <a:alpha val="10000"/>
            </a:srgbClr>
          </a:solidFill>
        </p:grpSpPr>
        <p:sp>
          <p:nvSpPr>
            <p:cNvPr id="12" name="Freeform: Shape 71">
              <a:extLst>
                <a:ext uri="{FF2B5EF4-FFF2-40B4-BE49-F238E27FC236}">
                  <a16:creationId xmlns:a16="http://schemas.microsoft.com/office/drawing/2014/main" id="{578DF5A6-4817-4232-ABC2-0D6F09C37A96}"/>
                </a:ext>
              </a:extLst>
            </p:cNvPr>
            <p:cNvSpPr/>
            <p:nvPr/>
          </p:nvSpPr>
          <p:spPr>
            <a:xfrm>
              <a:off x="1897498" y="754743"/>
              <a:ext cx="139014" cy="2189868"/>
            </a:xfrm>
            <a:custGeom>
              <a:avLst/>
              <a:gdLst>
                <a:gd name="connsiteX0" fmla="*/ 68293 w 139014"/>
                <a:gd name="connsiteY0" fmla="*/ 0 h 2189868"/>
                <a:gd name="connsiteX1" fmla="*/ 139014 w 139014"/>
                <a:gd name="connsiteY1" fmla="*/ 3571 h 2189868"/>
                <a:gd name="connsiteX2" fmla="*/ 139014 w 139014"/>
                <a:gd name="connsiteY2" fmla="*/ 2186297 h 2189868"/>
                <a:gd name="connsiteX3" fmla="*/ 68293 w 139014"/>
                <a:gd name="connsiteY3" fmla="*/ 2189868 h 2189868"/>
                <a:gd name="connsiteX4" fmla="*/ 0 w 139014"/>
                <a:gd name="connsiteY4" fmla="*/ 2186420 h 2189868"/>
                <a:gd name="connsiteX5" fmla="*/ 0 w 139014"/>
                <a:gd name="connsiteY5" fmla="*/ 3449 h 2189868"/>
                <a:gd name="connsiteX6" fmla="*/ 68293 w 139014"/>
                <a:gd name="connsiteY6" fmla="*/ 0 h 2189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89868">
                  <a:moveTo>
                    <a:pt x="68293" y="0"/>
                  </a:moveTo>
                  <a:lnTo>
                    <a:pt x="139014" y="3571"/>
                  </a:lnTo>
                  <a:lnTo>
                    <a:pt x="139014" y="2186297"/>
                  </a:lnTo>
                  <a:lnTo>
                    <a:pt x="68293" y="2189868"/>
                  </a:lnTo>
                  <a:lnTo>
                    <a:pt x="0" y="2186420"/>
                  </a:lnTo>
                  <a:lnTo>
                    <a:pt x="0" y="3449"/>
                  </a:lnTo>
                  <a:lnTo>
                    <a:pt x="6829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72">
              <a:extLst>
                <a:ext uri="{FF2B5EF4-FFF2-40B4-BE49-F238E27FC236}">
                  <a16:creationId xmlns:a16="http://schemas.microsoft.com/office/drawing/2014/main" id="{A94EA883-A80F-467A-B1A0-A94C966463BE}"/>
                </a:ext>
              </a:extLst>
            </p:cNvPr>
            <p:cNvSpPr/>
            <p:nvPr/>
          </p:nvSpPr>
          <p:spPr>
            <a:xfrm>
              <a:off x="1642370" y="771454"/>
              <a:ext cx="139014" cy="2156446"/>
            </a:xfrm>
            <a:custGeom>
              <a:avLst/>
              <a:gdLst>
                <a:gd name="connsiteX0" fmla="*/ 139014 w 139014"/>
                <a:gd name="connsiteY0" fmla="*/ 0 h 2156446"/>
                <a:gd name="connsiteX1" fmla="*/ 139014 w 139014"/>
                <a:gd name="connsiteY1" fmla="*/ 2156446 h 2156446"/>
                <a:gd name="connsiteX2" fmla="*/ 102754 w 139014"/>
                <a:gd name="connsiteY2" fmla="*/ 2150912 h 2156446"/>
                <a:gd name="connsiteX3" fmla="*/ 0 w 139014"/>
                <a:gd name="connsiteY3" fmla="*/ 2124491 h 2156446"/>
                <a:gd name="connsiteX4" fmla="*/ 0 w 139014"/>
                <a:gd name="connsiteY4" fmla="*/ 31955 h 2156446"/>
                <a:gd name="connsiteX5" fmla="*/ 102754 w 139014"/>
                <a:gd name="connsiteY5" fmla="*/ 5534 h 2156446"/>
                <a:gd name="connsiteX6" fmla="*/ 139014 w 139014"/>
                <a:gd name="connsiteY6" fmla="*/ 0 h 215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56446">
                  <a:moveTo>
                    <a:pt x="139014" y="0"/>
                  </a:moveTo>
                  <a:lnTo>
                    <a:pt x="139014" y="2156446"/>
                  </a:lnTo>
                  <a:lnTo>
                    <a:pt x="102754" y="2150912"/>
                  </a:lnTo>
                  <a:lnTo>
                    <a:pt x="0" y="2124491"/>
                  </a:lnTo>
                  <a:lnTo>
                    <a:pt x="0" y="31955"/>
                  </a:lnTo>
                  <a:lnTo>
                    <a:pt x="102754" y="5534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73">
              <a:extLst>
                <a:ext uri="{FF2B5EF4-FFF2-40B4-BE49-F238E27FC236}">
                  <a16:creationId xmlns:a16="http://schemas.microsoft.com/office/drawing/2014/main" id="{56124B4A-9919-43C9-9573-1560D2C0AC6A}"/>
                </a:ext>
              </a:extLst>
            </p:cNvPr>
            <p:cNvSpPr/>
            <p:nvPr/>
          </p:nvSpPr>
          <p:spPr>
            <a:xfrm>
              <a:off x="2152626" y="771825"/>
              <a:ext cx="139014" cy="2155704"/>
            </a:xfrm>
            <a:custGeom>
              <a:avLst/>
              <a:gdLst>
                <a:gd name="connsiteX0" fmla="*/ 0 w 139014"/>
                <a:gd name="connsiteY0" fmla="*/ 0 h 2155704"/>
                <a:gd name="connsiteX1" fmla="*/ 33832 w 139014"/>
                <a:gd name="connsiteY1" fmla="*/ 5163 h 2155704"/>
                <a:gd name="connsiteX2" fmla="*/ 138765 w 139014"/>
                <a:gd name="connsiteY2" fmla="*/ 32144 h 2155704"/>
                <a:gd name="connsiteX3" fmla="*/ 139014 w 139014"/>
                <a:gd name="connsiteY3" fmla="*/ 32235 h 2155704"/>
                <a:gd name="connsiteX4" fmla="*/ 139014 w 139014"/>
                <a:gd name="connsiteY4" fmla="*/ 2123469 h 2155704"/>
                <a:gd name="connsiteX5" fmla="*/ 138765 w 139014"/>
                <a:gd name="connsiteY5" fmla="*/ 2123560 h 2155704"/>
                <a:gd name="connsiteX6" fmla="*/ 33832 w 139014"/>
                <a:gd name="connsiteY6" fmla="*/ 2150541 h 2155704"/>
                <a:gd name="connsiteX7" fmla="*/ 0 w 139014"/>
                <a:gd name="connsiteY7" fmla="*/ 2155704 h 2155704"/>
                <a:gd name="connsiteX8" fmla="*/ 0 w 139014"/>
                <a:gd name="connsiteY8" fmla="*/ 0 h 215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2155704">
                  <a:moveTo>
                    <a:pt x="0" y="0"/>
                  </a:moveTo>
                  <a:lnTo>
                    <a:pt x="33832" y="5163"/>
                  </a:lnTo>
                  <a:cubicBezTo>
                    <a:pt x="69471" y="12456"/>
                    <a:pt x="104479" y="21480"/>
                    <a:pt x="138765" y="32144"/>
                  </a:cubicBezTo>
                  <a:lnTo>
                    <a:pt x="139014" y="32235"/>
                  </a:lnTo>
                  <a:lnTo>
                    <a:pt x="139014" y="2123469"/>
                  </a:lnTo>
                  <a:lnTo>
                    <a:pt x="138765" y="2123560"/>
                  </a:lnTo>
                  <a:cubicBezTo>
                    <a:pt x="104479" y="2134224"/>
                    <a:pt x="69471" y="2143248"/>
                    <a:pt x="33832" y="2150541"/>
                  </a:cubicBezTo>
                  <a:lnTo>
                    <a:pt x="0" y="215570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74">
              <a:extLst>
                <a:ext uri="{FF2B5EF4-FFF2-40B4-BE49-F238E27FC236}">
                  <a16:creationId xmlns:a16="http://schemas.microsoft.com/office/drawing/2014/main" id="{B472DF83-5C4C-43D2-89EA-690F4438C46C}"/>
                </a:ext>
              </a:extLst>
            </p:cNvPr>
            <p:cNvSpPr/>
            <p:nvPr/>
          </p:nvSpPr>
          <p:spPr>
            <a:xfrm>
              <a:off x="1387242" y="847213"/>
              <a:ext cx="139014" cy="2004928"/>
            </a:xfrm>
            <a:custGeom>
              <a:avLst/>
              <a:gdLst>
                <a:gd name="connsiteX0" fmla="*/ 139014 w 139014"/>
                <a:gd name="connsiteY0" fmla="*/ 0 h 2004928"/>
                <a:gd name="connsiteX1" fmla="*/ 139014 w 139014"/>
                <a:gd name="connsiteY1" fmla="*/ 2004928 h 2004928"/>
                <a:gd name="connsiteX2" fmla="*/ 56639 w 139014"/>
                <a:gd name="connsiteY2" fmla="*/ 1965245 h 2004928"/>
                <a:gd name="connsiteX3" fmla="*/ 0 w 139014"/>
                <a:gd name="connsiteY3" fmla="*/ 1930836 h 2004928"/>
                <a:gd name="connsiteX4" fmla="*/ 0 w 139014"/>
                <a:gd name="connsiteY4" fmla="*/ 74092 h 2004928"/>
                <a:gd name="connsiteX5" fmla="*/ 56639 w 139014"/>
                <a:gd name="connsiteY5" fmla="*/ 39683 h 2004928"/>
                <a:gd name="connsiteX6" fmla="*/ 139014 w 139014"/>
                <a:gd name="connsiteY6" fmla="*/ 0 h 200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4928">
                  <a:moveTo>
                    <a:pt x="139014" y="0"/>
                  </a:moveTo>
                  <a:lnTo>
                    <a:pt x="139014" y="2004928"/>
                  </a:lnTo>
                  <a:lnTo>
                    <a:pt x="56639" y="1965245"/>
                  </a:lnTo>
                  <a:lnTo>
                    <a:pt x="0" y="1930836"/>
                  </a:lnTo>
                  <a:lnTo>
                    <a:pt x="0" y="74092"/>
                  </a:lnTo>
                  <a:lnTo>
                    <a:pt x="56639" y="39683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75">
              <a:extLst>
                <a:ext uri="{FF2B5EF4-FFF2-40B4-BE49-F238E27FC236}">
                  <a16:creationId xmlns:a16="http://schemas.microsoft.com/office/drawing/2014/main" id="{9AEF71F2-ACD8-4E32-BF04-032EC2ED1B28}"/>
                </a:ext>
              </a:extLst>
            </p:cNvPr>
            <p:cNvSpPr/>
            <p:nvPr/>
          </p:nvSpPr>
          <p:spPr>
            <a:xfrm>
              <a:off x="2407754" y="848384"/>
              <a:ext cx="139014" cy="2002589"/>
            </a:xfrm>
            <a:custGeom>
              <a:avLst/>
              <a:gdLst>
                <a:gd name="connsiteX0" fmla="*/ 0 w 139014"/>
                <a:gd name="connsiteY0" fmla="*/ 0 h 2002589"/>
                <a:gd name="connsiteX1" fmla="*/ 79947 w 139014"/>
                <a:gd name="connsiteY1" fmla="*/ 38513 h 2002589"/>
                <a:gd name="connsiteX2" fmla="*/ 139014 w 139014"/>
                <a:gd name="connsiteY2" fmla="*/ 74397 h 2002589"/>
                <a:gd name="connsiteX3" fmla="*/ 139014 w 139014"/>
                <a:gd name="connsiteY3" fmla="*/ 1928191 h 2002589"/>
                <a:gd name="connsiteX4" fmla="*/ 79947 w 139014"/>
                <a:gd name="connsiteY4" fmla="*/ 1964075 h 2002589"/>
                <a:gd name="connsiteX5" fmla="*/ 0 w 139014"/>
                <a:gd name="connsiteY5" fmla="*/ 2002589 h 2002589"/>
                <a:gd name="connsiteX6" fmla="*/ 0 w 139014"/>
                <a:gd name="connsiteY6" fmla="*/ 0 h 200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2589">
                  <a:moveTo>
                    <a:pt x="0" y="0"/>
                  </a:moveTo>
                  <a:lnTo>
                    <a:pt x="79947" y="38513"/>
                  </a:lnTo>
                  <a:lnTo>
                    <a:pt x="139014" y="74397"/>
                  </a:lnTo>
                  <a:lnTo>
                    <a:pt x="139014" y="1928191"/>
                  </a:lnTo>
                  <a:lnTo>
                    <a:pt x="79947" y="1964075"/>
                  </a:lnTo>
                  <a:lnTo>
                    <a:pt x="0" y="20025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76">
              <a:extLst>
                <a:ext uri="{FF2B5EF4-FFF2-40B4-BE49-F238E27FC236}">
                  <a16:creationId xmlns:a16="http://schemas.microsoft.com/office/drawing/2014/main" id="{7A99804A-998D-4D91-861E-DAD29F379ADD}"/>
                </a:ext>
              </a:extLst>
            </p:cNvPr>
            <p:cNvSpPr/>
            <p:nvPr/>
          </p:nvSpPr>
          <p:spPr>
            <a:xfrm>
              <a:off x="1132114" y="1003414"/>
              <a:ext cx="139014" cy="1692526"/>
            </a:xfrm>
            <a:custGeom>
              <a:avLst/>
              <a:gdLst>
                <a:gd name="connsiteX0" fmla="*/ 139014 w 139014"/>
                <a:gd name="connsiteY0" fmla="*/ 0 h 1692526"/>
                <a:gd name="connsiteX1" fmla="*/ 139014 w 139014"/>
                <a:gd name="connsiteY1" fmla="*/ 1692526 h 1692526"/>
                <a:gd name="connsiteX2" fmla="*/ 137197 w 139014"/>
                <a:gd name="connsiteY2" fmla="*/ 1691167 h 1692526"/>
                <a:gd name="connsiteX3" fmla="*/ 59442 w 139014"/>
                <a:gd name="connsiteY3" fmla="*/ 1620498 h 1692526"/>
                <a:gd name="connsiteX4" fmla="*/ 0 w 139014"/>
                <a:gd name="connsiteY4" fmla="*/ 1555096 h 1692526"/>
                <a:gd name="connsiteX5" fmla="*/ 0 w 139014"/>
                <a:gd name="connsiteY5" fmla="*/ 137430 h 1692526"/>
                <a:gd name="connsiteX6" fmla="*/ 59442 w 139014"/>
                <a:gd name="connsiteY6" fmla="*/ 72028 h 1692526"/>
                <a:gd name="connsiteX7" fmla="*/ 137197 w 139014"/>
                <a:gd name="connsiteY7" fmla="*/ 1359 h 1692526"/>
                <a:gd name="connsiteX8" fmla="*/ 139014 w 139014"/>
                <a:gd name="connsiteY8" fmla="*/ 0 h 169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1692526">
                  <a:moveTo>
                    <a:pt x="139014" y="0"/>
                  </a:moveTo>
                  <a:lnTo>
                    <a:pt x="139014" y="1692526"/>
                  </a:lnTo>
                  <a:lnTo>
                    <a:pt x="137197" y="1691167"/>
                  </a:lnTo>
                  <a:cubicBezTo>
                    <a:pt x="110159" y="1668853"/>
                    <a:pt x="84210" y="1645266"/>
                    <a:pt x="59442" y="1620498"/>
                  </a:cubicBezTo>
                  <a:lnTo>
                    <a:pt x="0" y="1555096"/>
                  </a:lnTo>
                  <a:lnTo>
                    <a:pt x="0" y="137430"/>
                  </a:lnTo>
                  <a:lnTo>
                    <a:pt x="59442" y="72028"/>
                  </a:lnTo>
                  <a:cubicBezTo>
                    <a:pt x="84210" y="47260"/>
                    <a:pt x="110159" y="23673"/>
                    <a:pt x="137197" y="1359"/>
                  </a:cubicBez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77">
              <a:extLst>
                <a:ext uri="{FF2B5EF4-FFF2-40B4-BE49-F238E27FC236}">
                  <a16:creationId xmlns:a16="http://schemas.microsoft.com/office/drawing/2014/main" id="{85086D21-EEDA-40A6-8155-0ECD665D0B27}"/>
                </a:ext>
              </a:extLst>
            </p:cNvPr>
            <p:cNvSpPr/>
            <p:nvPr/>
          </p:nvSpPr>
          <p:spPr>
            <a:xfrm>
              <a:off x="2662882" y="1005328"/>
              <a:ext cx="139014" cy="1688698"/>
            </a:xfrm>
            <a:custGeom>
              <a:avLst/>
              <a:gdLst>
                <a:gd name="connsiteX0" fmla="*/ 0 w 139014"/>
                <a:gd name="connsiteY0" fmla="*/ 0 h 1688698"/>
                <a:gd name="connsiteX1" fmla="*/ 77144 w 139014"/>
                <a:gd name="connsiteY1" fmla="*/ 70114 h 1688698"/>
                <a:gd name="connsiteX2" fmla="*/ 139014 w 139014"/>
                <a:gd name="connsiteY2" fmla="*/ 138188 h 1688698"/>
                <a:gd name="connsiteX3" fmla="*/ 139014 w 139014"/>
                <a:gd name="connsiteY3" fmla="*/ 1550510 h 1688698"/>
                <a:gd name="connsiteX4" fmla="*/ 77144 w 139014"/>
                <a:gd name="connsiteY4" fmla="*/ 1618584 h 1688698"/>
                <a:gd name="connsiteX5" fmla="*/ 0 w 139014"/>
                <a:gd name="connsiteY5" fmla="*/ 1688698 h 1688698"/>
                <a:gd name="connsiteX6" fmla="*/ 0 w 139014"/>
                <a:gd name="connsiteY6" fmla="*/ 0 h 168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1688698">
                  <a:moveTo>
                    <a:pt x="0" y="0"/>
                  </a:moveTo>
                  <a:lnTo>
                    <a:pt x="77144" y="70114"/>
                  </a:lnTo>
                  <a:lnTo>
                    <a:pt x="139014" y="138188"/>
                  </a:lnTo>
                  <a:lnTo>
                    <a:pt x="139014" y="1550510"/>
                  </a:lnTo>
                  <a:lnTo>
                    <a:pt x="77144" y="1618584"/>
                  </a:lnTo>
                  <a:lnTo>
                    <a:pt x="0" y="1688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78">
              <a:extLst>
                <a:ext uri="{FF2B5EF4-FFF2-40B4-BE49-F238E27FC236}">
                  <a16:creationId xmlns:a16="http://schemas.microsoft.com/office/drawing/2014/main" id="{252231AB-4BB8-405E-9928-EBDE5E54135F}"/>
                </a:ext>
              </a:extLst>
            </p:cNvPr>
            <p:cNvSpPr/>
            <p:nvPr/>
          </p:nvSpPr>
          <p:spPr>
            <a:xfrm>
              <a:off x="870857" y="1306385"/>
              <a:ext cx="145143" cy="1086584"/>
            </a:xfrm>
            <a:custGeom>
              <a:avLst/>
              <a:gdLst>
                <a:gd name="connsiteX0" fmla="*/ 145143 w 145143"/>
                <a:gd name="connsiteY0" fmla="*/ 0 h 1086584"/>
                <a:gd name="connsiteX1" fmla="*/ 145143 w 145143"/>
                <a:gd name="connsiteY1" fmla="*/ 1086584 h 1086584"/>
                <a:gd name="connsiteX2" fmla="*/ 132153 w 145143"/>
                <a:gd name="connsiteY2" fmla="*/ 1065202 h 1086584"/>
                <a:gd name="connsiteX3" fmla="*/ 0 w 145143"/>
                <a:gd name="connsiteY3" fmla="*/ 543292 h 1086584"/>
                <a:gd name="connsiteX4" fmla="*/ 132153 w 145143"/>
                <a:gd name="connsiteY4" fmla="*/ 21382 h 1086584"/>
                <a:gd name="connsiteX5" fmla="*/ 145143 w 145143"/>
                <a:gd name="connsiteY5" fmla="*/ 0 h 108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43" h="1086584">
                  <a:moveTo>
                    <a:pt x="145143" y="0"/>
                  </a:moveTo>
                  <a:lnTo>
                    <a:pt x="145143" y="1086584"/>
                  </a:lnTo>
                  <a:lnTo>
                    <a:pt x="132153" y="1065202"/>
                  </a:lnTo>
                  <a:cubicBezTo>
                    <a:pt x="47873" y="910058"/>
                    <a:pt x="0" y="732266"/>
                    <a:pt x="0" y="543292"/>
                  </a:cubicBezTo>
                  <a:cubicBezTo>
                    <a:pt x="0" y="354319"/>
                    <a:pt x="47873" y="176526"/>
                    <a:pt x="132153" y="21382"/>
                  </a:cubicBezTo>
                  <a:lnTo>
                    <a:pt x="14514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79">
              <a:extLst>
                <a:ext uri="{FF2B5EF4-FFF2-40B4-BE49-F238E27FC236}">
                  <a16:creationId xmlns:a16="http://schemas.microsoft.com/office/drawing/2014/main" id="{0D3D0D06-BB51-46DB-8AF9-57B92EE7EDE5}"/>
                </a:ext>
              </a:extLst>
            </p:cNvPr>
            <p:cNvSpPr/>
            <p:nvPr/>
          </p:nvSpPr>
          <p:spPr>
            <a:xfrm>
              <a:off x="2918010" y="1310381"/>
              <a:ext cx="142715" cy="1078592"/>
            </a:xfrm>
            <a:custGeom>
              <a:avLst/>
              <a:gdLst>
                <a:gd name="connsiteX0" fmla="*/ 0 w 142715"/>
                <a:gd name="connsiteY0" fmla="*/ 0 h 1078592"/>
                <a:gd name="connsiteX1" fmla="*/ 10562 w 142715"/>
                <a:gd name="connsiteY1" fmla="*/ 17386 h 1078592"/>
                <a:gd name="connsiteX2" fmla="*/ 142715 w 142715"/>
                <a:gd name="connsiteY2" fmla="*/ 539296 h 1078592"/>
                <a:gd name="connsiteX3" fmla="*/ 10562 w 142715"/>
                <a:gd name="connsiteY3" fmla="*/ 1061206 h 1078592"/>
                <a:gd name="connsiteX4" fmla="*/ 0 w 142715"/>
                <a:gd name="connsiteY4" fmla="*/ 1078592 h 1078592"/>
                <a:gd name="connsiteX5" fmla="*/ 0 w 142715"/>
                <a:gd name="connsiteY5" fmla="*/ 0 h 107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15" h="1078592">
                  <a:moveTo>
                    <a:pt x="0" y="0"/>
                  </a:moveTo>
                  <a:lnTo>
                    <a:pt x="10562" y="17386"/>
                  </a:lnTo>
                  <a:cubicBezTo>
                    <a:pt x="94842" y="172530"/>
                    <a:pt x="142715" y="350323"/>
                    <a:pt x="142715" y="539296"/>
                  </a:cubicBezTo>
                  <a:cubicBezTo>
                    <a:pt x="142715" y="728270"/>
                    <a:pt x="94842" y="906062"/>
                    <a:pt x="10562" y="1061206"/>
                  </a:cubicBezTo>
                  <a:lnTo>
                    <a:pt x="0" y="10785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2A3F4DA-6FAA-4B68-A2E9-A7BA962D4A3D}"/>
              </a:ext>
            </a:extLst>
          </p:cNvPr>
          <p:cNvGrpSpPr/>
          <p:nvPr/>
        </p:nvGrpSpPr>
        <p:grpSpPr>
          <a:xfrm rot="2173210">
            <a:off x="2109400" y="3767359"/>
            <a:ext cx="2440948" cy="2588745"/>
            <a:chOff x="870857" y="754743"/>
            <a:chExt cx="2189868" cy="2189868"/>
          </a:xfrm>
          <a:solidFill>
            <a:schemeClr val="bg1">
              <a:alpha val="50000"/>
            </a:schemeClr>
          </a:solidFill>
        </p:grpSpPr>
        <p:sp>
          <p:nvSpPr>
            <p:cNvPr id="22" name="Freeform: Shape 61">
              <a:extLst>
                <a:ext uri="{FF2B5EF4-FFF2-40B4-BE49-F238E27FC236}">
                  <a16:creationId xmlns:a16="http://schemas.microsoft.com/office/drawing/2014/main" id="{134943D4-9209-4ABC-8C9D-68CD8DE29161}"/>
                </a:ext>
              </a:extLst>
            </p:cNvPr>
            <p:cNvSpPr/>
            <p:nvPr/>
          </p:nvSpPr>
          <p:spPr>
            <a:xfrm>
              <a:off x="1897498" y="754743"/>
              <a:ext cx="139014" cy="2189868"/>
            </a:xfrm>
            <a:custGeom>
              <a:avLst/>
              <a:gdLst>
                <a:gd name="connsiteX0" fmla="*/ 68293 w 139014"/>
                <a:gd name="connsiteY0" fmla="*/ 0 h 2189868"/>
                <a:gd name="connsiteX1" fmla="*/ 139014 w 139014"/>
                <a:gd name="connsiteY1" fmla="*/ 3571 h 2189868"/>
                <a:gd name="connsiteX2" fmla="*/ 139014 w 139014"/>
                <a:gd name="connsiteY2" fmla="*/ 2186297 h 2189868"/>
                <a:gd name="connsiteX3" fmla="*/ 68293 w 139014"/>
                <a:gd name="connsiteY3" fmla="*/ 2189868 h 2189868"/>
                <a:gd name="connsiteX4" fmla="*/ 0 w 139014"/>
                <a:gd name="connsiteY4" fmla="*/ 2186420 h 2189868"/>
                <a:gd name="connsiteX5" fmla="*/ 0 w 139014"/>
                <a:gd name="connsiteY5" fmla="*/ 3449 h 2189868"/>
                <a:gd name="connsiteX6" fmla="*/ 68293 w 139014"/>
                <a:gd name="connsiteY6" fmla="*/ 0 h 2189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89868">
                  <a:moveTo>
                    <a:pt x="68293" y="0"/>
                  </a:moveTo>
                  <a:lnTo>
                    <a:pt x="139014" y="3571"/>
                  </a:lnTo>
                  <a:lnTo>
                    <a:pt x="139014" y="2186297"/>
                  </a:lnTo>
                  <a:lnTo>
                    <a:pt x="68293" y="2189868"/>
                  </a:lnTo>
                  <a:lnTo>
                    <a:pt x="0" y="2186420"/>
                  </a:lnTo>
                  <a:lnTo>
                    <a:pt x="0" y="3449"/>
                  </a:lnTo>
                  <a:lnTo>
                    <a:pt x="6829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62">
              <a:extLst>
                <a:ext uri="{FF2B5EF4-FFF2-40B4-BE49-F238E27FC236}">
                  <a16:creationId xmlns:a16="http://schemas.microsoft.com/office/drawing/2014/main" id="{66E8FF48-C5B9-43B6-B524-0B888B63CBA6}"/>
                </a:ext>
              </a:extLst>
            </p:cNvPr>
            <p:cNvSpPr/>
            <p:nvPr/>
          </p:nvSpPr>
          <p:spPr>
            <a:xfrm>
              <a:off x="1642370" y="771454"/>
              <a:ext cx="139014" cy="2156446"/>
            </a:xfrm>
            <a:custGeom>
              <a:avLst/>
              <a:gdLst>
                <a:gd name="connsiteX0" fmla="*/ 139014 w 139014"/>
                <a:gd name="connsiteY0" fmla="*/ 0 h 2156446"/>
                <a:gd name="connsiteX1" fmla="*/ 139014 w 139014"/>
                <a:gd name="connsiteY1" fmla="*/ 2156446 h 2156446"/>
                <a:gd name="connsiteX2" fmla="*/ 102754 w 139014"/>
                <a:gd name="connsiteY2" fmla="*/ 2150912 h 2156446"/>
                <a:gd name="connsiteX3" fmla="*/ 0 w 139014"/>
                <a:gd name="connsiteY3" fmla="*/ 2124491 h 2156446"/>
                <a:gd name="connsiteX4" fmla="*/ 0 w 139014"/>
                <a:gd name="connsiteY4" fmla="*/ 31955 h 2156446"/>
                <a:gd name="connsiteX5" fmla="*/ 102754 w 139014"/>
                <a:gd name="connsiteY5" fmla="*/ 5534 h 2156446"/>
                <a:gd name="connsiteX6" fmla="*/ 139014 w 139014"/>
                <a:gd name="connsiteY6" fmla="*/ 0 h 215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56446">
                  <a:moveTo>
                    <a:pt x="139014" y="0"/>
                  </a:moveTo>
                  <a:lnTo>
                    <a:pt x="139014" y="2156446"/>
                  </a:lnTo>
                  <a:lnTo>
                    <a:pt x="102754" y="2150912"/>
                  </a:lnTo>
                  <a:lnTo>
                    <a:pt x="0" y="2124491"/>
                  </a:lnTo>
                  <a:lnTo>
                    <a:pt x="0" y="31955"/>
                  </a:lnTo>
                  <a:lnTo>
                    <a:pt x="102754" y="5534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63">
              <a:extLst>
                <a:ext uri="{FF2B5EF4-FFF2-40B4-BE49-F238E27FC236}">
                  <a16:creationId xmlns:a16="http://schemas.microsoft.com/office/drawing/2014/main" id="{358DA335-2E99-4577-9ED3-3EF5FC535159}"/>
                </a:ext>
              </a:extLst>
            </p:cNvPr>
            <p:cNvSpPr/>
            <p:nvPr/>
          </p:nvSpPr>
          <p:spPr>
            <a:xfrm>
              <a:off x="2152626" y="771825"/>
              <a:ext cx="139014" cy="2155704"/>
            </a:xfrm>
            <a:custGeom>
              <a:avLst/>
              <a:gdLst>
                <a:gd name="connsiteX0" fmla="*/ 0 w 139014"/>
                <a:gd name="connsiteY0" fmla="*/ 0 h 2155704"/>
                <a:gd name="connsiteX1" fmla="*/ 33832 w 139014"/>
                <a:gd name="connsiteY1" fmla="*/ 5163 h 2155704"/>
                <a:gd name="connsiteX2" fmla="*/ 138765 w 139014"/>
                <a:gd name="connsiteY2" fmla="*/ 32144 h 2155704"/>
                <a:gd name="connsiteX3" fmla="*/ 139014 w 139014"/>
                <a:gd name="connsiteY3" fmla="*/ 32235 h 2155704"/>
                <a:gd name="connsiteX4" fmla="*/ 139014 w 139014"/>
                <a:gd name="connsiteY4" fmla="*/ 2123469 h 2155704"/>
                <a:gd name="connsiteX5" fmla="*/ 138765 w 139014"/>
                <a:gd name="connsiteY5" fmla="*/ 2123560 h 2155704"/>
                <a:gd name="connsiteX6" fmla="*/ 33832 w 139014"/>
                <a:gd name="connsiteY6" fmla="*/ 2150541 h 2155704"/>
                <a:gd name="connsiteX7" fmla="*/ 0 w 139014"/>
                <a:gd name="connsiteY7" fmla="*/ 2155704 h 2155704"/>
                <a:gd name="connsiteX8" fmla="*/ 0 w 139014"/>
                <a:gd name="connsiteY8" fmla="*/ 0 h 215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2155704">
                  <a:moveTo>
                    <a:pt x="0" y="0"/>
                  </a:moveTo>
                  <a:lnTo>
                    <a:pt x="33832" y="5163"/>
                  </a:lnTo>
                  <a:cubicBezTo>
                    <a:pt x="69471" y="12456"/>
                    <a:pt x="104479" y="21480"/>
                    <a:pt x="138765" y="32144"/>
                  </a:cubicBezTo>
                  <a:lnTo>
                    <a:pt x="139014" y="32235"/>
                  </a:lnTo>
                  <a:lnTo>
                    <a:pt x="139014" y="2123469"/>
                  </a:lnTo>
                  <a:lnTo>
                    <a:pt x="138765" y="2123560"/>
                  </a:lnTo>
                  <a:cubicBezTo>
                    <a:pt x="104479" y="2134224"/>
                    <a:pt x="69471" y="2143248"/>
                    <a:pt x="33832" y="2150541"/>
                  </a:cubicBezTo>
                  <a:lnTo>
                    <a:pt x="0" y="215570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64">
              <a:extLst>
                <a:ext uri="{FF2B5EF4-FFF2-40B4-BE49-F238E27FC236}">
                  <a16:creationId xmlns:a16="http://schemas.microsoft.com/office/drawing/2014/main" id="{396CAB93-F185-423C-BEEF-42CB54C7F225}"/>
                </a:ext>
              </a:extLst>
            </p:cNvPr>
            <p:cNvSpPr/>
            <p:nvPr/>
          </p:nvSpPr>
          <p:spPr>
            <a:xfrm>
              <a:off x="1387242" y="847213"/>
              <a:ext cx="139014" cy="2004928"/>
            </a:xfrm>
            <a:custGeom>
              <a:avLst/>
              <a:gdLst>
                <a:gd name="connsiteX0" fmla="*/ 139014 w 139014"/>
                <a:gd name="connsiteY0" fmla="*/ 0 h 2004928"/>
                <a:gd name="connsiteX1" fmla="*/ 139014 w 139014"/>
                <a:gd name="connsiteY1" fmla="*/ 2004928 h 2004928"/>
                <a:gd name="connsiteX2" fmla="*/ 56639 w 139014"/>
                <a:gd name="connsiteY2" fmla="*/ 1965245 h 2004928"/>
                <a:gd name="connsiteX3" fmla="*/ 0 w 139014"/>
                <a:gd name="connsiteY3" fmla="*/ 1930836 h 2004928"/>
                <a:gd name="connsiteX4" fmla="*/ 0 w 139014"/>
                <a:gd name="connsiteY4" fmla="*/ 74092 h 2004928"/>
                <a:gd name="connsiteX5" fmla="*/ 56639 w 139014"/>
                <a:gd name="connsiteY5" fmla="*/ 39683 h 2004928"/>
                <a:gd name="connsiteX6" fmla="*/ 139014 w 139014"/>
                <a:gd name="connsiteY6" fmla="*/ 0 h 200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4928">
                  <a:moveTo>
                    <a:pt x="139014" y="0"/>
                  </a:moveTo>
                  <a:lnTo>
                    <a:pt x="139014" y="2004928"/>
                  </a:lnTo>
                  <a:lnTo>
                    <a:pt x="56639" y="1965245"/>
                  </a:lnTo>
                  <a:lnTo>
                    <a:pt x="0" y="1930836"/>
                  </a:lnTo>
                  <a:lnTo>
                    <a:pt x="0" y="74092"/>
                  </a:lnTo>
                  <a:lnTo>
                    <a:pt x="56639" y="39683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65">
              <a:extLst>
                <a:ext uri="{FF2B5EF4-FFF2-40B4-BE49-F238E27FC236}">
                  <a16:creationId xmlns:a16="http://schemas.microsoft.com/office/drawing/2014/main" id="{BAEBC820-7AE2-4472-9FCD-9D6FEF78D5AB}"/>
                </a:ext>
              </a:extLst>
            </p:cNvPr>
            <p:cNvSpPr/>
            <p:nvPr/>
          </p:nvSpPr>
          <p:spPr>
            <a:xfrm>
              <a:off x="2407754" y="848384"/>
              <a:ext cx="139014" cy="2002589"/>
            </a:xfrm>
            <a:custGeom>
              <a:avLst/>
              <a:gdLst>
                <a:gd name="connsiteX0" fmla="*/ 0 w 139014"/>
                <a:gd name="connsiteY0" fmla="*/ 0 h 2002589"/>
                <a:gd name="connsiteX1" fmla="*/ 79947 w 139014"/>
                <a:gd name="connsiteY1" fmla="*/ 38513 h 2002589"/>
                <a:gd name="connsiteX2" fmla="*/ 139014 w 139014"/>
                <a:gd name="connsiteY2" fmla="*/ 74397 h 2002589"/>
                <a:gd name="connsiteX3" fmla="*/ 139014 w 139014"/>
                <a:gd name="connsiteY3" fmla="*/ 1928191 h 2002589"/>
                <a:gd name="connsiteX4" fmla="*/ 79947 w 139014"/>
                <a:gd name="connsiteY4" fmla="*/ 1964075 h 2002589"/>
                <a:gd name="connsiteX5" fmla="*/ 0 w 139014"/>
                <a:gd name="connsiteY5" fmla="*/ 2002589 h 2002589"/>
                <a:gd name="connsiteX6" fmla="*/ 0 w 139014"/>
                <a:gd name="connsiteY6" fmla="*/ 0 h 200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2589">
                  <a:moveTo>
                    <a:pt x="0" y="0"/>
                  </a:moveTo>
                  <a:lnTo>
                    <a:pt x="79947" y="38513"/>
                  </a:lnTo>
                  <a:lnTo>
                    <a:pt x="139014" y="74397"/>
                  </a:lnTo>
                  <a:lnTo>
                    <a:pt x="139014" y="1928191"/>
                  </a:lnTo>
                  <a:lnTo>
                    <a:pt x="79947" y="1964075"/>
                  </a:lnTo>
                  <a:lnTo>
                    <a:pt x="0" y="20025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66">
              <a:extLst>
                <a:ext uri="{FF2B5EF4-FFF2-40B4-BE49-F238E27FC236}">
                  <a16:creationId xmlns:a16="http://schemas.microsoft.com/office/drawing/2014/main" id="{B7F671A5-E753-4CC3-BFFE-406F0B487342}"/>
                </a:ext>
              </a:extLst>
            </p:cNvPr>
            <p:cNvSpPr/>
            <p:nvPr/>
          </p:nvSpPr>
          <p:spPr>
            <a:xfrm>
              <a:off x="1132114" y="1003414"/>
              <a:ext cx="139014" cy="1692526"/>
            </a:xfrm>
            <a:custGeom>
              <a:avLst/>
              <a:gdLst>
                <a:gd name="connsiteX0" fmla="*/ 139014 w 139014"/>
                <a:gd name="connsiteY0" fmla="*/ 0 h 1692526"/>
                <a:gd name="connsiteX1" fmla="*/ 139014 w 139014"/>
                <a:gd name="connsiteY1" fmla="*/ 1692526 h 1692526"/>
                <a:gd name="connsiteX2" fmla="*/ 137197 w 139014"/>
                <a:gd name="connsiteY2" fmla="*/ 1691167 h 1692526"/>
                <a:gd name="connsiteX3" fmla="*/ 59442 w 139014"/>
                <a:gd name="connsiteY3" fmla="*/ 1620498 h 1692526"/>
                <a:gd name="connsiteX4" fmla="*/ 0 w 139014"/>
                <a:gd name="connsiteY4" fmla="*/ 1555096 h 1692526"/>
                <a:gd name="connsiteX5" fmla="*/ 0 w 139014"/>
                <a:gd name="connsiteY5" fmla="*/ 137430 h 1692526"/>
                <a:gd name="connsiteX6" fmla="*/ 59442 w 139014"/>
                <a:gd name="connsiteY6" fmla="*/ 72028 h 1692526"/>
                <a:gd name="connsiteX7" fmla="*/ 137197 w 139014"/>
                <a:gd name="connsiteY7" fmla="*/ 1359 h 1692526"/>
                <a:gd name="connsiteX8" fmla="*/ 139014 w 139014"/>
                <a:gd name="connsiteY8" fmla="*/ 0 h 169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1692526">
                  <a:moveTo>
                    <a:pt x="139014" y="0"/>
                  </a:moveTo>
                  <a:lnTo>
                    <a:pt x="139014" y="1692526"/>
                  </a:lnTo>
                  <a:lnTo>
                    <a:pt x="137197" y="1691167"/>
                  </a:lnTo>
                  <a:cubicBezTo>
                    <a:pt x="110159" y="1668853"/>
                    <a:pt x="84210" y="1645266"/>
                    <a:pt x="59442" y="1620498"/>
                  </a:cubicBezTo>
                  <a:lnTo>
                    <a:pt x="0" y="1555096"/>
                  </a:lnTo>
                  <a:lnTo>
                    <a:pt x="0" y="137430"/>
                  </a:lnTo>
                  <a:lnTo>
                    <a:pt x="59442" y="72028"/>
                  </a:lnTo>
                  <a:cubicBezTo>
                    <a:pt x="84210" y="47260"/>
                    <a:pt x="110159" y="23673"/>
                    <a:pt x="137197" y="1359"/>
                  </a:cubicBez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67">
              <a:extLst>
                <a:ext uri="{FF2B5EF4-FFF2-40B4-BE49-F238E27FC236}">
                  <a16:creationId xmlns:a16="http://schemas.microsoft.com/office/drawing/2014/main" id="{F883A356-FA6D-4E34-AEF2-8EE43A84E821}"/>
                </a:ext>
              </a:extLst>
            </p:cNvPr>
            <p:cNvSpPr/>
            <p:nvPr/>
          </p:nvSpPr>
          <p:spPr>
            <a:xfrm>
              <a:off x="2662882" y="1005328"/>
              <a:ext cx="139014" cy="1688698"/>
            </a:xfrm>
            <a:custGeom>
              <a:avLst/>
              <a:gdLst>
                <a:gd name="connsiteX0" fmla="*/ 0 w 139014"/>
                <a:gd name="connsiteY0" fmla="*/ 0 h 1688698"/>
                <a:gd name="connsiteX1" fmla="*/ 77144 w 139014"/>
                <a:gd name="connsiteY1" fmla="*/ 70114 h 1688698"/>
                <a:gd name="connsiteX2" fmla="*/ 139014 w 139014"/>
                <a:gd name="connsiteY2" fmla="*/ 138188 h 1688698"/>
                <a:gd name="connsiteX3" fmla="*/ 139014 w 139014"/>
                <a:gd name="connsiteY3" fmla="*/ 1550510 h 1688698"/>
                <a:gd name="connsiteX4" fmla="*/ 77144 w 139014"/>
                <a:gd name="connsiteY4" fmla="*/ 1618584 h 1688698"/>
                <a:gd name="connsiteX5" fmla="*/ 0 w 139014"/>
                <a:gd name="connsiteY5" fmla="*/ 1688698 h 1688698"/>
                <a:gd name="connsiteX6" fmla="*/ 0 w 139014"/>
                <a:gd name="connsiteY6" fmla="*/ 0 h 168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1688698">
                  <a:moveTo>
                    <a:pt x="0" y="0"/>
                  </a:moveTo>
                  <a:lnTo>
                    <a:pt x="77144" y="70114"/>
                  </a:lnTo>
                  <a:lnTo>
                    <a:pt x="139014" y="138188"/>
                  </a:lnTo>
                  <a:lnTo>
                    <a:pt x="139014" y="1550510"/>
                  </a:lnTo>
                  <a:lnTo>
                    <a:pt x="77144" y="1618584"/>
                  </a:lnTo>
                  <a:lnTo>
                    <a:pt x="0" y="1688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68">
              <a:extLst>
                <a:ext uri="{FF2B5EF4-FFF2-40B4-BE49-F238E27FC236}">
                  <a16:creationId xmlns:a16="http://schemas.microsoft.com/office/drawing/2014/main" id="{86C1B736-E2EE-4165-A202-0D1C7E5A0A0F}"/>
                </a:ext>
              </a:extLst>
            </p:cNvPr>
            <p:cNvSpPr/>
            <p:nvPr/>
          </p:nvSpPr>
          <p:spPr>
            <a:xfrm>
              <a:off x="870857" y="1306385"/>
              <a:ext cx="145143" cy="1086584"/>
            </a:xfrm>
            <a:custGeom>
              <a:avLst/>
              <a:gdLst>
                <a:gd name="connsiteX0" fmla="*/ 145143 w 145143"/>
                <a:gd name="connsiteY0" fmla="*/ 0 h 1086584"/>
                <a:gd name="connsiteX1" fmla="*/ 145143 w 145143"/>
                <a:gd name="connsiteY1" fmla="*/ 1086584 h 1086584"/>
                <a:gd name="connsiteX2" fmla="*/ 132153 w 145143"/>
                <a:gd name="connsiteY2" fmla="*/ 1065202 h 1086584"/>
                <a:gd name="connsiteX3" fmla="*/ 0 w 145143"/>
                <a:gd name="connsiteY3" fmla="*/ 543292 h 1086584"/>
                <a:gd name="connsiteX4" fmla="*/ 132153 w 145143"/>
                <a:gd name="connsiteY4" fmla="*/ 21382 h 1086584"/>
                <a:gd name="connsiteX5" fmla="*/ 145143 w 145143"/>
                <a:gd name="connsiteY5" fmla="*/ 0 h 108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43" h="1086584">
                  <a:moveTo>
                    <a:pt x="145143" y="0"/>
                  </a:moveTo>
                  <a:lnTo>
                    <a:pt x="145143" y="1086584"/>
                  </a:lnTo>
                  <a:lnTo>
                    <a:pt x="132153" y="1065202"/>
                  </a:lnTo>
                  <a:cubicBezTo>
                    <a:pt x="47873" y="910058"/>
                    <a:pt x="0" y="732266"/>
                    <a:pt x="0" y="543292"/>
                  </a:cubicBezTo>
                  <a:cubicBezTo>
                    <a:pt x="0" y="354319"/>
                    <a:pt x="47873" y="176526"/>
                    <a:pt x="132153" y="21382"/>
                  </a:cubicBezTo>
                  <a:lnTo>
                    <a:pt x="14514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69">
              <a:extLst>
                <a:ext uri="{FF2B5EF4-FFF2-40B4-BE49-F238E27FC236}">
                  <a16:creationId xmlns:a16="http://schemas.microsoft.com/office/drawing/2014/main" id="{79D171FD-7274-4B83-A616-093E687B5503}"/>
                </a:ext>
              </a:extLst>
            </p:cNvPr>
            <p:cNvSpPr/>
            <p:nvPr/>
          </p:nvSpPr>
          <p:spPr>
            <a:xfrm>
              <a:off x="2918010" y="1310381"/>
              <a:ext cx="142715" cy="1078592"/>
            </a:xfrm>
            <a:custGeom>
              <a:avLst/>
              <a:gdLst>
                <a:gd name="connsiteX0" fmla="*/ 0 w 142715"/>
                <a:gd name="connsiteY0" fmla="*/ 0 h 1078592"/>
                <a:gd name="connsiteX1" fmla="*/ 10562 w 142715"/>
                <a:gd name="connsiteY1" fmla="*/ 17386 h 1078592"/>
                <a:gd name="connsiteX2" fmla="*/ 142715 w 142715"/>
                <a:gd name="connsiteY2" fmla="*/ 539296 h 1078592"/>
                <a:gd name="connsiteX3" fmla="*/ 10562 w 142715"/>
                <a:gd name="connsiteY3" fmla="*/ 1061206 h 1078592"/>
                <a:gd name="connsiteX4" fmla="*/ 0 w 142715"/>
                <a:gd name="connsiteY4" fmla="*/ 1078592 h 1078592"/>
                <a:gd name="connsiteX5" fmla="*/ 0 w 142715"/>
                <a:gd name="connsiteY5" fmla="*/ 0 h 107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15" h="1078592">
                  <a:moveTo>
                    <a:pt x="0" y="0"/>
                  </a:moveTo>
                  <a:lnTo>
                    <a:pt x="10562" y="17386"/>
                  </a:lnTo>
                  <a:cubicBezTo>
                    <a:pt x="94842" y="172530"/>
                    <a:pt x="142715" y="350323"/>
                    <a:pt x="142715" y="539296"/>
                  </a:cubicBezTo>
                  <a:cubicBezTo>
                    <a:pt x="142715" y="728270"/>
                    <a:pt x="94842" y="906062"/>
                    <a:pt x="10562" y="1061206"/>
                  </a:cubicBezTo>
                  <a:lnTo>
                    <a:pt x="0" y="10785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900A7D4-151F-41DE-957D-202581FB5A0D}"/>
              </a:ext>
            </a:extLst>
          </p:cNvPr>
          <p:cNvGrpSpPr/>
          <p:nvPr/>
        </p:nvGrpSpPr>
        <p:grpSpPr>
          <a:xfrm rot="2173210">
            <a:off x="7085188" y="1636442"/>
            <a:ext cx="2440948" cy="2588745"/>
            <a:chOff x="870857" y="754743"/>
            <a:chExt cx="2189868" cy="2189868"/>
          </a:xfrm>
          <a:solidFill>
            <a:schemeClr val="bg1">
              <a:alpha val="32000"/>
            </a:schemeClr>
          </a:solidFill>
        </p:grpSpPr>
        <p:sp>
          <p:nvSpPr>
            <p:cNvPr id="32" name="Freeform: Shape 42">
              <a:extLst>
                <a:ext uri="{FF2B5EF4-FFF2-40B4-BE49-F238E27FC236}">
                  <a16:creationId xmlns:a16="http://schemas.microsoft.com/office/drawing/2014/main" id="{8660C9D6-1143-4721-B3FE-9AEDED2839E5}"/>
                </a:ext>
              </a:extLst>
            </p:cNvPr>
            <p:cNvSpPr/>
            <p:nvPr/>
          </p:nvSpPr>
          <p:spPr>
            <a:xfrm>
              <a:off x="1897498" y="754743"/>
              <a:ext cx="139014" cy="2189868"/>
            </a:xfrm>
            <a:custGeom>
              <a:avLst/>
              <a:gdLst>
                <a:gd name="connsiteX0" fmla="*/ 68293 w 139014"/>
                <a:gd name="connsiteY0" fmla="*/ 0 h 2189868"/>
                <a:gd name="connsiteX1" fmla="*/ 139014 w 139014"/>
                <a:gd name="connsiteY1" fmla="*/ 3571 h 2189868"/>
                <a:gd name="connsiteX2" fmla="*/ 139014 w 139014"/>
                <a:gd name="connsiteY2" fmla="*/ 2186297 h 2189868"/>
                <a:gd name="connsiteX3" fmla="*/ 68293 w 139014"/>
                <a:gd name="connsiteY3" fmla="*/ 2189868 h 2189868"/>
                <a:gd name="connsiteX4" fmla="*/ 0 w 139014"/>
                <a:gd name="connsiteY4" fmla="*/ 2186420 h 2189868"/>
                <a:gd name="connsiteX5" fmla="*/ 0 w 139014"/>
                <a:gd name="connsiteY5" fmla="*/ 3449 h 2189868"/>
                <a:gd name="connsiteX6" fmla="*/ 68293 w 139014"/>
                <a:gd name="connsiteY6" fmla="*/ 0 h 2189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89868">
                  <a:moveTo>
                    <a:pt x="68293" y="0"/>
                  </a:moveTo>
                  <a:lnTo>
                    <a:pt x="139014" y="3571"/>
                  </a:lnTo>
                  <a:lnTo>
                    <a:pt x="139014" y="2186297"/>
                  </a:lnTo>
                  <a:lnTo>
                    <a:pt x="68293" y="2189868"/>
                  </a:lnTo>
                  <a:lnTo>
                    <a:pt x="0" y="2186420"/>
                  </a:lnTo>
                  <a:lnTo>
                    <a:pt x="0" y="3449"/>
                  </a:lnTo>
                  <a:lnTo>
                    <a:pt x="6829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41">
              <a:extLst>
                <a:ext uri="{FF2B5EF4-FFF2-40B4-BE49-F238E27FC236}">
                  <a16:creationId xmlns:a16="http://schemas.microsoft.com/office/drawing/2014/main" id="{453E222E-27D5-4811-8BCD-F844B0B019DE}"/>
                </a:ext>
              </a:extLst>
            </p:cNvPr>
            <p:cNvSpPr/>
            <p:nvPr/>
          </p:nvSpPr>
          <p:spPr>
            <a:xfrm>
              <a:off x="1642370" y="771454"/>
              <a:ext cx="139014" cy="2156446"/>
            </a:xfrm>
            <a:custGeom>
              <a:avLst/>
              <a:gdLst>
                <a:gd name="connsiteX0" fmla="*/ 139014 w 139014"/>
                <a:gd name="connsiteY0" fmla="*/ 0 h 2156446"/>
                <a:gd name="connsiteX1" fmla="*/ 139014 w 139014"/>
                <a:gd name="connsiteY1" fmla="*/ 2156446 h 2156446"/>
                <a:gd name="connsiteX2" fmla="*/ 102754 w 139014"/>
                <a:gd name="connsiteY2" fmla="*/ 2150912 h 2156446"/>
                <a:gd name="connsiteX3" fmla="*/ 0 w 139014"/>
                <a:gd name="connsiteY3" fmla="*/ 2124491 h 2156446"/>
                <a:gd name="connsiteX4" fmla="*/ 0 w 139014"/>
                <a:gd name="connsiteY4" fmla="*/ 31955 h 2156446"/>
                <a:gd name="connsiteX5" fmla="*/ 102754 w 139014"/>
                <a:gd name="connsiteY5" fmla="*/ 5534 h 2156446"/>
                <a:gd name="connsiteX6" fmla="*/ 139014 w 139014"/>
                <a:gd name="connsiteY6" fmla="*/ 0 h 215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156446">
                  <a:moveTo>
                    <a:pt x="139014" y="0"/>
                  </a:moveTo>
                  <a:lnTo>
                    <a:pt x="139014" y="2156446"/>
                  </a:lnTo>
                  <a:lnTo>
                    <a:pt x="102754" y="2150912"/>
                  </a:lnTo>
                  <a:lnTo>
                    <a:pt x="0" y="2124491"/>
                  </a:lnTo>
                  <a:lnTo>
                    <a:pt x="0" y="31955"/>
                  </a:lnTo>
                  <a:lnTo>
                    <a:pt x="102754" y="5534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40">
              <a:extLst>
                <a:ext uri="{FF2B5EF4-FFF2-40B4-BE49-F238E27FC236}">
                  <a16:creationId xmlns:a16="http://schemas.microsoft.com/office/drawing/2014/main" id="{E7E502A0-EAFA-4AC4-9860-10CC6FACC951}"/>
                </a:ext>
              </a:extLst>
            </p:cNvPr>
            <p:cNvSpPr/>
            <p:nvPr/>
          </p:nvSpPr>
          <p:spPr>
            <a:xfrm>
              <a:off x="2152626" y="771825"/>
              <a:ext cx="139014" cy="2155704"/>
            </a:xfrm>
            <a:custGeom>
              <a:avLst/>
              <a:gdLst>
                <a:gd name="connsiteX0" fmla="*/ 0 w 139014"/>
                <a:gd name="connsiteY0" fmla="*/ 0 h 2155704"/>
                <a:gd name="connsiteX1" fmla="*/ 33832 w 139014"/>
                <a:gd name="connsiteY1" fmla="*/ 5163 h 2155704"/>
                <a:gd name="connsiteX2" fmla="*/ 138765 w 139014"/>
                <a:gd name="connsiteY2" fmla="*/ 32144 h 2155704"/>
                <a:gd name="connsiteX3" fmla="*/ 139014 w 139014"/>
                <a:gd name="connsiteY3" fmla="*/ 32235 h 2155704"/>
                <a:gd name="connsiteX4" fmla="*/ 139014 w 139014"/>
                <a:gd name="connsiteY4" fmla="*/ 2123469 h 2155704"/>
                <a:gd name="connsiteX5" fmla="*/ 138765 w 139014"/>
                <a:gd name="connsiteY5" fmla="*/ 2123560 h 2155704"/>
                <a:gd name="connsiteX6" fmla="*/ 33832 w 139014"/>
                <a:gd name="connsiteY6" fmla="*/ 2150541 h 2155704"/>
                <a:gd name="connsiteX7" fmla="*/ 0 w 139014"/>
                <a:gd name="connsiteY7" fmla="*/ 2155704 h 2155704"/>
                <a:gd name="connsiteX8" fmla="*/ 0 w 139014"/>
                <a:gd name="connsiteY8" fmla="*/ 0 h 215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2155704">
                  <a:moveTo>
                    <a:pt x="0" y="0"/>
                  </a:moveTo>
                  <a:lnTo>
                    <a:pt x="33832" y="5163"/>
                  </a:lnTo>
                  <a:cubicBezTo>
                    <a:pt x="69471" y="12456"/>
                    <a:pt x="104479" y="21480"/>
                    <a:pt x="138765" y="32144"/>
                  </a:cubicBezTo>
                  <a:lnTo>
                    <a:pt x="139014" y="32235"/>
                  </a:lnTo>
                  <a:lnTo>
                    <a:pt x="139014" y="2123469"/>
                  </a:lnTo>
                  <a:lnTo>
                    <a:pt x="138765" y="2123560"/>
                  </a:lnTo>
                  <a:cubicBezTo>
                    <a:pt x="104479" y="2134224"/>
                    <a:pt x="69471" y="2143248"/>
                    <a:pt x="33832" y="2150541"/>
                  </a:cubicBezTo>
                  <a:lnTo>
                    <a:pt x="0" y="215570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9">
              <a:extLst>
                <a:ext uri="{FF2B5EF4-FFF2-40B4-BE49-F238E27FC236}">
                  <a16:creationId xmlns:a16="http://schemas.microsoft.com/office/drawing/2014/main" id="{C8F6B987-13A4-426C-8BD0-C9C28509BDCB}"/>
                </a:ext>
              </a:extLst>
            </p:cNvPr>
            <p:cNvSpPr/>
            <p:nvPr/>
          </p:nvSpPr>
          <p:spPr>
            <a:xfrm>
              <a:off x="1387242" y="847213"/>
              <a:ext cx="139014" cy="2004928"/>
            </a:xfrm>
            <a:custGeom>
              <a:avLst/>
              <a:gdLst>
                <a:gd name="connsiteX0" fmla="*/ 139014 w 139014"/>
                <a:gd name="connsiteY0" fmla="*/ 0 h 2004928"/>
                <a:gd name="connsiteX1" fmla="*/ 139014 w 139014"/>
                <a:gd name="connsiteY1" fmla="*/ 2004928 h 2004928"/>
                <a:gd name="connsiteX2" fmla="*/ 56639 w 139014"/>
                <a:gd name="connsiteY2" fmla="*/ 1965245 h 2004928"/>
                <a:gd name="connsiteX3" fmla="*/ 0 w 139014"/>
                <a:gd name="connsiteY3" fmla="*/ 1930836 h 2004928"/>
                <a:gd name="connsiteX4" fmla="*/ 0 w 139014"/>
                <a:gd name="connsiteY4" fmla="*/ 74092 h 2004928"/>
                <a:gd name="connsiteX5" fmla="*/ 56639 w 139014"/>
                <a:gd name="connsiteY5" fmla="*/ 39683 h 2004928"/>
                <a:gd name="connsiteX6" fmla="*/ 139014 w 139014"/>
                <a:gd name="connsiteY6" fmla="*/ 0 h 200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4928">
                  <a:moveTo>
                    <a:pt x="139014" y="0"/>
                  </a:moveTo>
                  <a:lnTo>
                    <a:pt x="139014" y="2004928"/>
                  </a:lnTo>
                  <a:lnTo>
                    <a:pt x="56639" y="1965245"/>
                  </a:lnTo>
                  <a:lnTo>
                    <a:pt x="0" y="1930836"/>
                  </a:lnTo>
                  <a:lnTo>
                    <a:pt x="0" y="74092"/>
                  </a:lnTo>
                  <a:lnTo>
                    <a:pt x="56639" y="39683"/>
                  </a:ln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8">
              <a:extLst>
                <a:ext uri="{FF2B5EF4-FFF2-40B4-BE49-F238E27FC236}">
                  <a16:creationId xmlns:a16="http://schemas.microsoft.com/office/drawing/2014/main" id="{0AFF12C7-E2D8-462C-9F2C-2AFB37D49C89}"/>
                </a:ext>
              </a:extLst>
            </p:cNvPr>
            <p:cNvSpPr/>
            <p:nvPr/>
          </p:nvSpPr>
          <p:spPr>
            <a:xfrm>
              <a:off x="2407754" y="848384"/>
              <a:ext cx="139014" cy="2002589"/>
            </a:xfrm>
            <a:custGeom>
              <a:avLst/>
              <a:gdLst>
                <a:gd name="connsiteX0" fmla="*/ 0 w 139014"/>
                <a:gd name="connsiteY0" fmla="*/ 0 h 2002589"/>
                <a:gd name="connsiteX1" fmla="*/ 79947 w 139014"/>
                <a:gd name="connsiteY1" fmla="*/ 38513 h 2002589"/>
                <a:gd name="connsiteX2" fmla="*/ 139014 w 139014"/>
                <a:gd name="connsiteY2" fmla="*/ 74397 h 2002589"/>
                <a:gd name="connsiteX3" fmla="*/ 139014 w 139014"/>
                <a:gd name="connsiteY3" fmla="*/ 1928191 h 2002589"/>
                <a:gd name="connsiteX4" fmla="*/ 79947 w 139014"/>
                <a:gd name="connsiteY4" fmla="*/ 1964075 h 2002589"/>
                <a:gd name="connsiteX5" fmla="*/ 0 w 139014"/>
                <a:gd name="connsiteY5" fmla="*/ 2002589 h 2002589"/>
                <a:gd name="connsiteX6" fmla="*/ 0 w 139014"/>
                <a:gd name="connsiteY6" fmla="*/ 0 h 200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2002589">
                  <a:moveTo>
                    <a:pt x="0" y="0"/>
                  </a:moveTo>
                  <a:lnTo>
                    <a:pt x="79947" y="38513"/>
                  </a:lnTo>
                  <a:lnTo>
                    <a:pt x="139014" y="74397"/>
                  </a:lnTo>
                  <a:lnTo>
                    <a:pt x="139014" y="1928191"/>
                  </a:lnTo>
                  <a:lnTo>
                    <a:pt x="79947" y="1964075"/>
                  </a:lnTo>
                  <a:lnTo>
                    <a:pt x="0" y="200258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7">
              <a:extLst>
                <a:ext uri="{FF2B5EF4-FFF2-40B4-BE49-F238E27FC236}">
                  <a16:creationId xmlns:a16="http://schemas.microsoft.com/office/drawing/2014/main" id="{D1FA99A7-D57A-4588-94CF-8C50ED000ACB}"/>
                </a:ext>
              </a:extLst>
            </p:cNvPr>
            <p:cNvSpPr/>
            <p:nvPr/>
          </p:nvSpPr>
          <p:spPr>
            <a:xfrm>
              <a:off x="1132114" y="1003414"/>
              <a:ext cx="139014" cy="1692526"/>
            </a:xfrm>
            <a:custGeom>
              <a:avLst/>
              <a:gdLst>
                <a:gd name="connsiteX0" fmla="*/ 139014 w 139014"/>
                <a:gd name="connsiteY0" fmla="*/ 0 h 1692526"/>
                <a:gd name="connsiteX1" fmla="*/ 139014 w 139014"/>
                <a:gd name="connsiteY1" fmla="*/ 1692526 h 1692526"/>
                <a:gd name="connsiteX2" fmla="*/ 137197 w 139014"/>
                <a:gd name="connsiteY2" fmla="*/ 1691167 h 1692526"/>
                <a:gd name="connsiteX3" fmla="*/ 59442 w 139014"/>
                <a:gd name="connsiteY3" fmla="*/ 1620498 h 1692526"/>
                <a:gd name="connsiteX4" fmla="*/ 0 w 139014"/>
                <a:gd name="connsiteY4" fmla="*/ 1555096 h 1692526"/>
                <a:gd name="connsiteX5" fmla="*/ 0 w 139014"/>
                <a:gd name="connsiteY5" fmla="*/ 137430 h 1692526"/>
                <a:gd name="connsiteX6" fmla="*/ 59442 w 139014"/>
                <a:gd name="connsiteY6" fmla="*/ 72028 h 1692526"/>
                <a:gd name="connsiteX7" fmla="*/ 137197 w 139014"/>
                <a:gd name="connsiteY7" fmla="*/ 1359 h 1692526"/>
                <a:gd name="connsiteX8" fmla="*/ 139014 w 139014"/>
                <a:gd name="connsiteY8" fmla="*/ 0 h 1692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14" h="1692526">
                  <a:moveTo>
                    <a:pt x="139014" y="0"/>
                  </a:moveTo>
                  <a:lnTo>
                    <a:pt x="139014" y="1692526"/>
                  </a:lnTo>
                  <a:lnTo>
                    <a:pt x="137197" y="1691167"/>
                  </a:lnTo>
                  <a:cubicBezTo>
                    <a:pt x="110159" y="1668853"/>
                    <a:pt x="84210" y="1645266"/>
                    <a:pt x="59442" y="1620498"/>
                  </a:cubicBezTo>
                  <a:lnTo>
                    <a:pt x="0" y="1555096"/>
                  </a:lnTo>
                  <a:lnTo>
                    <a:pt x="0" y="137430"/>
                  </a:lnTo>
                  <a:lnTo>
                    <a:pt x="59442" y="72028"/>
                  </a:lnTo>
                  <a:cubicBezTo>
                    <a:pt x="84210" y="47260"/>
                    <a:pt x="110159" y="23673"/>
                    <a:pt x="137197" y="1359"/>
                  </a:cubicBezTo>
                  <a:lnTo>
                    <a:pt x="13901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519922F1-F369-4D1E-ADA6-A476BCDCDD85}"/>
                </a:ext>
              </a:extLst>
            </p:cNvPr>
            <p:cNvSpPr/>
            <p:nvPr/>
          </p:nvSpPr>
          <p:spPr>
            <a:xfrm>
              <a:off x="2662882" y="1005328"/>
              <a:ext cx="139014" cy="1688698"/>
            </a:xfrm>
            <a:custGeom>
              <a:avLst/>
              <a:gdLst>
                <a:gd name="connsiteX0" fmla="*/ 0 w 139014"/>
                <a:gd name="connsiteY0" fmla="*/ 0 h 1688698"/>
                <a:gd name="connsiteX1" fmla="*/ 77144 w 139014"/>
                <a:gd name="connsiteY1" fmla="*/ 70114 h 1688698"/>
                <a:gd name="connsiteX2" fmla="*/ 139014 w 139014"/>
                <a:gd name="connsiteY2" fmla="*/ 138188 h 1688698"/>
                <a:gd name="connsiteX3" fmla="*/ 139014 w 139014"/>
                <a:gd name="connsiteY3" fmla="*/ 1550510 h 1688698"/>
                <a:gd name="connsiteX4" fmla="*/ 77144 w 139014"/>
                <a:gd name="connsiteY4" fmla="*/ 1618584 h 1688698"/>
                <a:gd name="connsiteX5" fmla="*/ 0 w 139014"/>
                <a:gd name="connsiteY5" fmla="*/ 1688698 h 1688698"/>
                <a:gd name="connsiteX6" fmla="*/ 0 w 139014"/>
                <a:gd name="connsiteY6" fmla="*/ 0 h 168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014" h="1688698">
                  <a:moveTo>
                    <a:pt x="0" y="0"/>
                  </a:moveTo>
                  <a:lnTo>
                    <a:pt x="77144" y="70114"/>
                  </a:lnTo>
                  <a:lnTo>
                    <a:pt x="139014" y="138188"/>
                  </a:lnTo>
                  <a:lnTo>
                    <a:pt x="139014" y="1550510"/>
                  </a:lnTo>
                  <a:lnTo>
                    <a:pt x="77144" y="1618584"/>
                  </a:lnTo>
                  <a:lnTo>
                    <a:pt x="0" y="168869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5">
              <a:extLst>
                <a:ext uri="{FF2B5EF4-FFF2-40B4-BE49-F238E27FC236}">
                  <a16:creationId xmlns:a16="http://schemas.microsoft.com/office/drawing/2014/main" id="{FB37F1A9-19DF-48BF-B768-5E055E32262F}"/>
                </a:ext>
              </a:extLst>
            </p:cNvPr>
            <p:cNvSpPr/>
            <p:nvPr/>
          </p:nvSpPr>
          <p:spPr>
            <a:xfrm>
              <a:off x="870857" y="1306385"/>
              <a:ext cx="145143" cy="1086584"/>
            </a:xfrm>
            <a:custGeom>
              <a:avLst/>
              <a:gdLst>
                <a:gd name="connsiteX0" fmla="*/ 145143 w 145143"/>
                <a:gd name="connsiteY0" fmla="*/ 0 h 1086584"/>
                <a:gd name="connsiteX1" fmla="*/ 145143 w 145143"/>
                <a:gd name="connsiteY1" fmla="*/ 1086584 h 1086584"/>
                <a:gd name="connsiteX2" fmla="*/ 132153 w 145143"/>
                <a:gd name="connsiteY2" fmla="*/ 1065202 h 1086584"/>
                <a:gd name="connsiteX3" fmla="*/ 0 w 145143"/>
                <a:gd name="connsiteY3" fmla="*/ 543292 h 1086584"/>
                <a:gd name="connsiteX4" fmla="*/ 132153 w 145143"/>
                <a:gd name="connsiteY4" fmla="*/ 21382 h 1086584"/>
                <a:gd name="connsiteX5" fmla="*/ 145143 w 145143"/>
                <a:gd name="connsiteY5" fmla="*/ 0 h 108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143" h="1086584">
                  <a:moveTo>
                    <a:pt x="145143" y="0"/>
                  </a:moveTo>
                  <a:lnTo>
                    <a:pt x="145143" y="1086584"/>
                  </a:lnTo>
                  <a:lnTo>
                    <a:pt x="132153" y="1065202"/>
                  </a:lnTo>
                  <a:cubicBezTo>
                    <a:pt x="47873" y="910058"/>
                    <a:pt x="0" y="732266"/>
                    <a:pt x="0" y="543292"/>
                  </a:cubicBezTo>
                  <a:cubicBezTo>
                    <a:pt x="0" y="354319"/>
                    <a:pt x="47873" y="176526"/>
                    <a:pt x="132153" y="21382"/>
                  </a:cubicBezTo>
                  <a:lnTo>
                    <a:pt x="14514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4">
              <a:extLst>
                <a:ext uri="{FF2B5EF4-FFF2-40B4-BE49-F238E27FC236}">
                  <a16:creationId xmlns:a16="http://schemas.microsoft.com/office/drawing/2014/main" id="{056789B6-89EC-479C-8EA3-B8E4113441E2}"/>
                </a:ext>
              </a:extLst>
            </p:cNvPr>
            <p:cNvSpPr/>
            <p:nvPr/>
          </p:nvSpPr>
          <p:spPr>
            <a:xfrm>
              <a:off x="2918010" y="1310381"/>
              <a:ext cx="142715" cy="1078592"/>
            </a:xfrm>
            <a:custGeom>
              <a:avLst/>
              <a:gdLst>
                <a:gd name="connsiteX0" fmla="*/ 0 w 142715"/>
                <a:gd name="connsiteY0" fmla="*/ 0 h 1078592"/>
                <a:gd name="connsiteX1" fmla="*/ 10562 w 142715"/>
                <a:gd name="connsiteY1" fmla="*/ 17386 h 1078592"/>
                <a:gd name="connsiteX2" fmla="*/ 142715 w 142715"/>
                <a:gd name="connsiteY2" fmla="*/ 539296 h 1078592"/>
                <a:gd name="connsiteX3" fmla="*/ 10562 w 142715"/>
                <a:gd name="connsiteY3" fmla="*/ 1061206 h 1078592"/>
                <a:gd name="connsiteX4" fmla="*/ 0 w 142715"/>
                <a:gd name="connsiteY4" fmla="*/ 1078592 h 1078592"/>
                <a:gd name="connsiteX5" fmla="*/ 0 w 142715"/>
                <a:gd name="connsiteY5" fmla="*/ 0 h 107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715" h="1078592">
                  <a:moveTo>
                    <a:pt x="0" y="0"/>
                  </a:moveTo>
                  <a:lnTo>
                    <a:pt x="10562" y="17386"/>
                  </a:lnTo>
                  <a:cubicBezTo>
                    <a:pt x="94842" y="172530"/>
                    <a:pt x="142715" y="350323"/>
                    <a:pt x="142715" y="539296"/>
                  </a:cubicBezTo>
                  <a:cubicBezTo>
                    <a:pt x="142715" y="728270"/>
                    <a:pt x="94842" y="906062"/>
                    <a:pt x="10562" y="1061206"/>
                  </a:cubicBezTo>
                  <a:lnTo>
                    <a:pt x="0" y="10785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645058A6-FFCB-4B33-BADE-4831F4005D1F}"/>
              </a:ext>
            </a:extLst>
          </p:cNvPr>
          <p:cNvSpPr/>
          <p:nvPr/>
        </p:nvSpPr>
        <p:spPr>
          <a:xfrm rot="446738">
            <a:off x="5906327" y="5119658"/>
            <a:ext cx="3177002" cy="1198253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A7322AA-94FA-4390-A491-8EE19DB1D7FF}"/>
              </a:ext>
            </a:extLst>
          </p:cNvPr>
          <p:cNvSpPr/>
          <p:nvPr/>
        </p:nvSpPr>
        <p:spPr>
          <a:xfrm rot="21003201">
            <a:off x="2905503" y="5102502"/>
            <a:ext cx="3177002" cy="1198253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Speech Bubble: Oval 5">
            <a:extLst>
              <a:ext uri="{FF2B5EF4-FFF2-40B4-BE49-F238E27FC236}">
                <a16:creationId xmlns:a16="http://schemas.microsoft.com/office/drawing/2014/main" id="{DB535AC1-9FCD-41F8-BEB5-1E1D334A2DE5}"/>
              </a:ext>
            </a:extLst>
          </p:cNvPr>
          <p:cNvSpPr/>
          <p:nvPr/>
        </p:nvSpPr>
        <p:spPr>
          <a:xfrm>
            <a:off x="4492530" y="1222658"/>
            <a:ext cx="3827506" cy="3946344"/>
          </a:xfrm>
          <a:prstGeom prst="wedgeEllipseCallout">
            <a:avLst>
              <a:gd name="adj1" fmla="val -39431"/>
              <a:gd name="adj2" fmla="val 87283"/>
            </a:avLst>
          </a:prstGeom>
          <a:solidFill>
            <a:srgbClr val="6138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8A17E4-032F-4223-B176-539D241DED27}"/>
              </a:ext>
            </a:extLst>
          </p:cNvPr>
          <p:cNvSpPr txBox="1"/>
          <p:nvPr/>
        </p:nvSpPr>
        <p:spPr>
          <a:xfrm>
            <a:off x="4719028" y="2240443"/>
            <a:ext cx="2459122" cy="2073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ller" panose="02000503030000020004" pitchFamily="2" charset="0"/>
                <a:ea typeface="Roboto" panose="02000000000000000000" pitchFamily="2" charset="0"/>
                <a:cs typeface="Roboto" panose="02000000000000000000" pitchFamily="2" charset="0"/>
              </a:rPr>
              <a:t>Apakah Kamu Tahu</a:t>
            </a:r>
            <a:endParaRPr lang="en-US" sz="3600" b="1" dirty="0">
              <a:solidFill>
                <a:schemeClr val="bg1"/>
              </a:solidFill>
              <a:latin typeface="Aller" panose="02000503030000020004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17F7744-7F18-4A51-BD5A-2AB2B8BF9EFD}"/>
              </a:ext>
            </a:extLst>
          </p:cNvPr>
          <p:cNvSpPr/>
          <p:nvPr/>
        </p:nvSpPr>
        <p:spPr>
          <a:xfrm>
            <a:off x="2896501" y="4352673"/>
            <a:ext cx="6277230" cy="1632658"/>
          </a:xfrm>
          <a:prstGeom prst="rect">
            <a:avLst/>
          </a:prstGeom>
          <a:solidFill>
            <a:srgbClr val="FFE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EE97B94-BF0E-4445-BC69-4C3C76E20543}"/>
              </a:ext>
            </a:extLst>
          </p:cNvPr>
          <p:cNvSpPr txBox="1"/>
          <p:nvPr/>
        </p:nvSpPr>
        <p:spPr>
          <a:xfrm>
            <a:off x="2838614" y="4539884"/>
            <a:ext cx="627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138B2"/>
                </a:solidFill>
                <a:latin typeface="Aller" panose="02000503030000020004" pitchFamily="2" charset="0"/>
              </a:rPr>
              <a:t>Apa itu puisi?</a:t>
            </a:r>
            <a:endParaRPr lang="en-US" dirty="0">
              <a:solidFill>
                <a:srgbClr val="6138B2"/>
              </a:solidFill>
              <a:latin typeface="Aller" panose="02000503030000020004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9E0E4C3-EA75-481B-B12A-E9AED6B915D9}"/>
              </a:ext>
            </a:extLst>
          </p:cNvPr>
          <p:cNvSpPr txBox="1"/>
          <p:nvPr/>
        </p:nvSpPr>
        <p:spPr>
          <a:xfrm>
            <a:off x="2859216" y="4848364"/>
            <a:ext cx="6262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ller" panose="02000503030000020004" pitchFamily="2" charset="0"/>
              </a:rPr>
              <a:t>Puisi adalah salah satu bentuk karya sastra yang berasal dari ungkapan pikiran seseorang yang kemudian ditulis dengan memperhatikan keindahan bunyi serta maknanya.</a:t>
            </a:r>
            <a:endParaRPr lang="en-US" sz="1600" dirty="0">
              <a:latin typeface="Aller" panose="02000503030000020004" pitchFamily="2" charset="0"/>
            </a:endParaRPr>
          </a:p>
        </p:txBody>
      </p:sp>
      <p:sp>
        <p:nvSpPr>
          <p:cNvPr id="48" name="Freeform: Shape 84">
            <a:extLst>
              <a:ext uri="{FF2B5EF4-FFF2-40B4-BE49-F238E27FC236}">
                <a16:creationId xmlns:a16="http://schemas.microsoft.com/office/drawing/2014/main" id="{D993F8B7-0F91-40BB-87DF-5CD09F85823E}"/>
              </a:ext>
            </a:extLst>
          </p:cNvPr>
          <p:cNvSpPr/>
          <p:nvPr/>
        </p:nvSpPr>
        <p:spPr>
          <a:xfrm>
            <a:off x="2893784" y="3022544"/>
            <a:ext cx="1056690" cy="257395"/>
          </a:xfrm>
          <a:custGeom>
            <a:avLst/>
            <a:gdLst>
              <a:gd name="connsiteX0" fmla="*/ 0 w 1756228"/>
              <a:gd name="connsiteY0" fmla="*/ 348540 h 406803"/>
              <a:gd name="connsiteX1" fmla="*/ 304800 w 1756228"/>
              <a:gd name="connsiteY1" fmla="*/ 72769 h 406803"/>
              <a:gd name="connsiteX2" fmla="*/ 551543 w 1756228"/>
              <a:gd name="connsiteY2" fmla="*/ 334026 h 406803"/>
              <a:gd name="connsiteX3" fmla="*/ 740228 w 1756228"/>
              <a:gd name="connsiteY3" fmla="*/ 58255 h 406803"/>
              <a:gd name="connsiteX4" fmla="*/ 1045028 w 1756228"/>
              <a:gd name="connsiteY4" fmla="*/ 348540 h 406803"/>
              <a:gd name="connsiteX5" fmla="*/ 1248228 w 1756228"/>
              <a:gd name="connsiteY5" fmla="*/ 197 h 406803"/>
              <a:gd name="connsiteX6" fmla="*/ 1465943 w 1756228"/>
              <a:gd name="connsiteY6" fmla="*/ 406597 h 406803"/>
              <a:gd name="connsiteX7" fmla="*/ 1756228 w 1756228"/>
              <a:gd name="connsiteY7" fmla="*/ 43740 h 40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6228" h="406803">
                <a:moveTo>
                  <a:pt x="0" y="348540"/>
                </a:moveTo>
                <a:cubicBezTo>
                  <a:pt x="106438" y="211864"/>
                  <a:pt x="212876" y="75188"/>
                  <a:pt x="304800" y="72769"/>
                </a:cubicBezTo>
                <a:cubicBezTo>
                  <a:pt x="396724" y="70350"/>
                  <a:pt x="478972" y="336445"/>
                  <a:pt x="551543" y="334026"/>
                </a:cubicBezTo>
                <a:cubicBezTo>
                  <a:pt x="624114" y="331607"/>
                  <a:pt x="657981" y="55836"/>
                  <a:pt x="740228" y="58255"/>
                </a:cubicBezTo>
                <a:cubicBezTo>
                  <a:pt x="822475" y="60674"/>
                  <a:pt x="960361" y="358216"/>
                  <a:pt x="1045028" y="348540"/>
                </a:cubicBezTo>
                <a:cubicBezTo>
                  <a:pt x="1129695" y="338864"/>
                  <a:pt x="1178075" y="-9479"/>
                  <a:pt x="1248228" y="197"/>
                </a:cubicBezTo>
                <a:cubicBezTo>
                  <a:pt x="1318381" y="9873"/>
                  <a:pt x="1381276" y="399340"/>
                  <a:pt x="1465943" y="406597"/>
                </a:cubicBezTo>
                <a:cubicBezTo>
                  <a:pt x="1550610" y="413854"/>
                  <a:pt x="1653419" y="228797"/>
                  <a:pt x="1756228" y="43740"/>
                </a:cubicBezTo>
              </a:path>
            </a:pathLst>
          </a:custGeom>
          <a:noFill/>
          <a:ln w="38100">
            <a:solidFill>
              <a:srgbClr val="FFCB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8B9FB95-0977-4F97-9CBC-97F11EE0C1FA}"/>
              </a:ext>
            </a:extLst>
          </p:cNvPr>
          <p:cNvSpPr txBox="1"/>
          <p:nvPr/>
        </p:nvSpPr>
        <p:spPr>
          <a:xfrm rot="1084523">
            <a:off x="6813057" y="236848"/>
            <a:ext cx="9229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b="1" dirty="0">
                <a:solidFill>
                  <a:srgbClr val="FFE44B"/>
                </a:solidFill>
                <a:latin typeface="Aller" panose="02000503030000020004" pitchFamily="2" charset="0"/>
              </a:rPr>
              <a:t>?</a:t>
            </a:r>
          </a:p>
        </p:txBody>
      </p:sp>
      <p:pic>
        <p:nvPicPr>
          <p:cNvPr id="50" name="Graphic 11" descr="Lightbulb and gear">
            <a:extLst>
              <a:ext uri="{FF2B5EF4-FFF2-40B4-BE49-F238E27FC236}">
                <a16:creationId xmlns:a16="http://schemas.microsoft.com/office/drawing/2014/main" id="{D6B26C33-7667-4A2C-B6D1-81211185DB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9893688">
            <a:off x="5125167" y="651915"/>
            <a:ext cx="1248173" cy="124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41" grpId="0" animBg="1"/>
      <p:bldP spid="42" grpId="0" animBg="1"/>
      <p:bldP spid="43" grpId="0" animBg="1"/>
      <p:bldP spid="44" grpId="0"/>
      <p:bldP spid="45" grpId="0" animBg="1"/>
      <p:bldP spid="46" grpId="0"/>
      <p:bldP spid="47" grpId="0"/>
      <p:bldP spid="48" grpId="0" animBg="1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551" y="1254750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Unsur-Unsur dalam Puisi</a:t>
            </a:r>
            <a:endParaRPr lang="id-ID" sz="4800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sp>
        <p:nvSpPr>
          <p:cNvPr id="7" name="Circular Arrow 6"/>
          <p:cNvSpPr/>
          <p:nvPr/>
        </p:nvSpPr>
        <p:spPr>
          <a:xfrm rot="16200000">
            <a:off x="750125" y="2665804"/>
            <a:ext cx="2240891" cy="2030262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 rot="16200000">
            <a:off x="1248408" y="3398238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9" name="Shape 8"/>
          <p:cNvSpPr/>
          <p:nvPr/>
        </p:nvSpPr>
        <p:spPr>
          <a:xfrm rot="16200000">
            <a:off x="1916369" y="3288344"/>
            <a:ext cx="2240891" cy="2030262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Freeform 11"/>
          <p:cNvSpPr/>
          <p:nvPr/>
        </p:nvSpPr>
        <p:spPr>
          <a:xfrm rot="16200000">
            <a:off x="3586233" y="3398238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13" name="Shape 12"/>
          <p:cNvSpPr/>
          <p:nvPr/>
        </p:nvSpPr>
        <p:spPr>
          <a:xfrm rot="16200000">
            <a:off x="4256860" y="3288344"/>
            <a:ext cx="2240891" cy="2030262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 rot="16200000">
            <a:off x="4755144" y="4023301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15" name="Circular Arrow 14"/>
          <p:cNvSpPr/>
          <p:nvPr/>
        </p:nvSpPr>
        <p:spPr>
          <a:xfrm rot="16200000">
            <a:off x="5423995" y="2665804"/>
            <a:ext cx="2240891" cy="2030262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Freeform 15"/>
          <p:cNvSpPr/>
          <p:nvPr/>
        </p:nvSpPr>
        <p:spPr>
          <a:xfrm rot="16200000">
            <a:off x="5922279" y="3398238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17" name="Shape 16"/>
          <p:cNvSpPr/>
          <p:nvPr/>
        </p:nvSpPr>
        <p:spPr>
          <a:xfrm rot="16200000">
            <a:off x="6592907" y="3288344"/>
            <a:ext cx="2240891" cy="2030262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Freeform 17"/>
          <p:cNvSpPr/>
          <p:nvPr/>
        </p:nvSpPr>
        <p:spPr>
          <a:xfrm rot="16200000">
            <a:off x="7091192" y="4023301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20" name="Freeform 19"/>
          <p:cNvSpPr/>
          <p:nvPr/>
        </p:nvSpPr>
        <p:spPr>
          <a:xfrm rot="16200000">
            <a:off x="8213210" y="1488568"/>
            <a:ext cx="1343441" cy="807126"/>
          </a:xfrm>
          <a:custGeom>
            <a:avLst/>
            <a:gdLst>
              <a:gd name="connsiteX0" fmla="*/ 0 w 741905"/>
              <a:gd name="connsiteY0" fmla="*/ 0 h 492014"/>
              <a:gd name="connsiteX1" fmla="*/ 741905 w 741905"/>
              <a:gd name="connsiteY1" fmla="*/ 0 h 492014"/>
              <a:gd name="connsiteX2" fmla="*/ 741905 w 741905"/>
              <a:gd name="connsiteY2" fmla="*/ 492014 h 492014"/>
              <a:gd name="connsiteX3" fmla="*/ 0 w 741905"/>
              <a:gd name="connsiteY3" fmla="*/ 492014 h 492014"/>
              <a:gd name="connsiteX4" fmla="*/ 0 w 741905"/>
              <a:gd name="connsiteY4" fmla="*/ 0 h 49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905" h="492014">
                <a:moveTo>
                  <a:pt x="0" y="0"/>
                </a:moveTo>
                <a:lnTo>
                  <a:pt x="741905" y="0"/>
                </a:lnTo>
                <a:lnTo>
                  <a:pt x="741905" y="492014"/>
                </a:lnTo>
                <a:lnTo>
                  <a:pt x="0" y="4920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marL="285750" lvl="1" indent="-285750" algn="l" defTabSz="1377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100" kern="1200"/>
          </a:p>
        </p:txBody>
      </p:sp>
      <p:sp>
        <p:nvSpPr>
          <p:cNvPr id="21" name="Freeform 20"/>
          <p:cNvSpPr/>
          <p:nvPr/>
        </p:nvSpPr>
        <p:spPr>
          <a:xfrm rot="16200000">
            <a:off x="8260104" y="3398238"/>
            <a:ext cx="1250543" cy="566233"/>
          </a:xfrm>
          <a:custGeom>
            <a:avLst/>
            <a:gdLst>
              <a:gd name="connsiteX0" fmla="*/ 0 w 690603"/>
              <a:gd name="connsiteY0" fmla="*/ 0 h 345169"/>
              <a:gd name="connsiteX1" fmla="*/ 690603 w 690603"/>
              <a:gd name="connsiteY1" fmla="*/ 0 h 345169"/>
              <a:gd name="connsiteX2" fmla="*/ 690603 w 690603"/>
              <a:gd name="connsiteY2" fmla="*/ 345169 h 345169"/>
              <a:gd name="connsiteX3" fmla="*/ 0 w 690603"/>
              <a:gd name="connsiteY3" fmla="*/ 345169 h 345169"/>
              <a:gd name="connsiteX4" fmla="*/ 0 w 690603"/>
              <a:gd name="connsiteY4" fmla="*/ 0 h 3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603" h="345169">
                <a:moveTo>
                  <a:pt x="0" y="0"/>
                </a:moveTo>
                <a:lnTo>
                  <a:pt x="690603" y="0"/>
                </a:lnTo>
                <a:lnTo>
                  <a:pt x="690603" y="345169"/>
                </a:lnTo>
                <a:lnTo>
                  <a:pt x="0" y="3451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970" tIns="13970" rIns="13970" bIns="1397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/>
          </a:p>
        </p:txBody>
      </p:sp>
      <p:sp>
        <p:nvSpPr>
          <p:cNvPr id="23" name="Circular Arrow 22"/>
          <p:cNvSpPr/>
          <p:nvPr/>
        </p:nvSpPr>
        <p:spPr>
          <a:xfrm rot="16200000">
            <a:off x="3127058" y="2664332"/>
            <a:ext cx="2240891" cy="2030262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Shape 24"/>
          <p:cNvSpPr/>
          <p:nvPr/>
        </p:nvSpPr>
        <p:spPr>
          <a:xfrm rot="16200000">
            <a:off x="8955278" y="3288344"/>
            <a:ext cx="2240891" cy="2030262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Circular Arrow 25"/>
          <p:cNvSpPr/>
          <p:nvPr/>
        </p:nvSpPr>
        <p:spPr>
          <a:xfrm rot="16200000">
            <a:off x="7786367" y="2712146"/>
            <a:ext cx="2240891" cy="2030262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TextBox 27"/>
          <p:cNvSpPr txBox="1"/>
          <p:nvPr/>
        </p:nvSpPr>
        <p:spPr>
          <a:xfrm>
            <a:off x="1310531" y="3419535"/>
            <a:ext cx="1223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Tema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2566869" y="4109360"/>
            <a:ext cx="1134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Rasa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3683372" y="3318019"/>
            <a:ext cx="1270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Nada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4800404" y="4225358"/>
            <a:ext cx="150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Amanat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5969315" y="3142853"/>
            <a:ext cx="1315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Gaya Bahasa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7277094" y="4189959"/>
            <a:ext cx="137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Rima</a:t>
            </a:r>
            <a:endParaRPr lang="en-US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8302713" y="3303800"/>
            <a:ext cx="1397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Tipografi</a:t>
            </a:r>
            <a:endParaRPr 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9567633" y="4102248"/>
            <a:ext cx="1462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Imaji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9612" y="1049147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Monolog, Dialog, dan Gelar Wicara</a:t>
            </a:r>
            <a:endParaRPr lang="en-US" dirty="0">
              <a:latin typeface="Adobe Caslon Pro Bold" panose="0205070206050A020403" pitchFamily="18" charset="0"/>
            </a:endParaRPr>
          </a:p>
        </p:txBody>
      </p:sp>
      <p:sp>
        <p:nvSpPr>
          <p:cNvPr id="6" name="Straight Connector 5"/>
          <p:cNvSpPr/>
          <p:nvPr/>
        </p:nvSpPr>
        <p:spPr>
          <a:xfrm>
            <a:off x="1349612" y="5527231"/>
            <a:ext cx="8749732" cy="0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Straight Connector 6"/>
          <p:cNvSpPr/>
          <p:nvPr/>
        </p:nvSpPr>
        <p:spPr>
          <a:xfrm>
            <a:off x="1349612" y="4408630"/>
            <a:ext cx="8749732" cy="0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Straight Connector 7"/>
          <p:cNvSpPr/>
          <p:nvPr/>
        </p:nvSpPr>
        <p:spPr>
          <a:xfrm>
            <a:off x="1349612" y="3290030"/>
            <a:ext cx="8749732" cy="0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Freeform 8"/>
          <p:cNvSpPr/>
          <p:nvPr/>
        </p:nvSpPr>
        <p:spPr>
          <a:xfrm>
            <a:off x="3624542" y="2224696"/>
            <a:ext cx="6474801" cy="1065333"/>
          </a:xfrm>
          <a:custGeom>
            <a:avLst/>
            <a:gdLst>
              <a:gd name="connsiteX0" fmla="*/ 0 w 6474801"/>
              <a:gd name="connsiteY0" fmla="*/ 0 h 1065333"/>
              <a:gd name="connsiteX1" fmla="*/ 6474801 w 6474801"/>
              <a:gd name="connsiteY1" fmla="*/ 0 h 1065333"/>
              <a:gd name="connsiteX2" fmla="*/ 6474801 w 6474801"/>
              <a:gd name="connsiteY2" fmla="*/ 1065333 h 1065333"/>
              <a:gd name="connsiteX3" fmla="*/ 0 w 6474801"/>
              <a:gd name="connsiteY3" fmla="*/ 1065333 h 1065333"/>
              <a:gd name="connsiteX4" fmla="*/ 0 w 6474801"/>
              <a:gd name="connsiteY4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4801" h="1065333">
                <a:moveTo>
                  <a:pt x="0" y="0"/>
                </a:moveTo>
                <a:lnTo>
                  <a:pt x="6474801" y="0"/>
                </a:lnTo>
                <a:lnTo>
                  <a:pt x="6474801" y="1065333"/>
                </a:lnTo>
                <a:lnTo>
                  <a:pt x="0" y="106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005" tIns="40005" rIns="40005" bIns="40005" numCol="1" spcCol="1270" anchor="b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Suatu penampilan seseorang secara tunggal, tanpa lawan bicara untuk menyampaikan gagasan, pikiran, dan pesan lisan, seorang diri di depan forum.</a:t>
            </a:r>
          </a:p>
        </p:txBody>
      </p:sp>
      <p:sp>
        <p:nvSpPr>
          <p:cNvPr id="10" name="Freeform 9"/>
          <p:cNvSpPr/>
          <p:nvPr/>
        </p:nvSpPr>
        <p:spPr>
          <a:xfrm>
            <a:off x="1349612" y="2224696"/>
            <a:ext cx="2274930" cy="1065333"/>
          </a:xfrm>
          <a:custGeom>
            <a:avLst/>
            <a:gdLst>
              <a:gd name="connsiteX0" fmla="*/ 177591 w 2274930"/>
              <a:gd name="connsiteY0" fmla="*/ 0 h 1065333"/>
              <a:gd name="connsiteX1" fmla="*/ 2097339 w 2274930"/>
              <a:gd name="connsiteY1" fmla="*/ 0 h 1065333"/>
              <a:gd name="connsiteX2" fmla="*/ 2274930 w 2274930"/>
              <a:gd name="connsiteY2" fmla="*/ 177591 h 1065333"/>
              <a:gd name="connsiteX3" fmla="*/ 2274930 w 2274930"/>
              <a:gd name="connsiteY3" fmla="*/ 1065333 h 1065333"/>
              <a:gd name="connsiteX4" fmla="*/ 2274930 w 2274930"/>
              <a:gd name="connsiteY4" fmla="*/ 1065333 h 1065333"/>
              <a:gd name="connsiteX5" fmla="*/ 0 w 2274930"/>
              <a:gd name="connsiteY5" fmla="*/ 1065333 h 1065333"/>
              <a:gd name="connsiteX6" fmla="*/ 0 w 2274930"/>
              <a:gd name="connsiteY6" fmla="*/ 1065333 h 1065333"/>
              <a:gd name="connsiteX7" fmla="*/ 0 w 2274930"/>
              <a:gd name="connsiteY7" fmla="*/ 177591 h 1065333"/>
              <a:gd name="connsiteX8" fmla="*/ 177591 w 2274930"/>
              <a:gd name="connsiteY8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4930" h="1065333">
                <a:moveTo>
                  <a:pt x="177591" y="0"/>
                </a:moveTo>
                <a:lnTo>
                  <a:pt x="2097339" y="0"/>
                </a:lnTo>
                <a:cubicBezTo>
                  <a:pt x="2195420" y="0"/>
                  <a:pt x="2274930" y="79510"/>
                  <a:pt x="2274930" y="177591"/>
                </a:cubicBezTo>
                <a:lnTo>
                  <a:pt x="2274930" y="1065333"/>
                </a:lnTo>
                <a:lnTo>
                  <a:pt x="2274930" y="1065333"/>
                </a:lnTo>
                <a:lnTo>
                  <a:pt x="0" y="1065333"/>
                </a:lnTo>
                <a:lnTo>
                  <a:pt x="0" y="1065333"/>
                </a:lnTo>
                <a:lnTo>
                  <a:pt x="0" y="177591"/>
                </a:lnTo>
                <a:cubicBezTo>
                  <a:pt x="0" y="79510"/>
                  <a:pt x="79510" y="0"/>
                  <a:pt x="177591" y="0"/>
                </a:cubicBezTo>
                <a:close/>
              </a:path>
            </a:pathLst>
          </a:cu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070" tIns="111070" rIns="111070" bIns="5905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Monolog</a:t>
            </a:r>
            <a:endParaRPr lang="en-US" sz="3100" kern="1200" dirty="0"/>
          </a:p>
        </p:txBody>
      </p:sp>
      <p:sp>
        <p:nvSpPr>
          <p:cNvPr id="11" name="Freeform 10"/>
          <p:cNvSpPr/>
          <p:nvPr/>
        </p:nvSpPr>
        <p:spPr>
          <a:xfrm>
            <a:off x="3624542" y="3343297"/>
            <a:ext cx="6474801" cy="1065333"/>
          </a:xfrm>
          <a:custGeom>
            <a:avLst/>
            <a:gdLst>
              <a:gd name="connsiteX0" fmla="*/ 0 w 6474801"/>
              <a:gd name="connsiteY0" fmla="*/ 0 h 1065333"/>
              <a:gd name="connsiteX1" fmla="*/ 6474801 w 6474801"/>
              <a:gd name="connsiteY1" fmla="*/ 0 h 1065333"/>
              <a:gd name="connsiteX2" fmla="*/ 6474801 w 6474801"/>
              <a:gd name="connsiteY2" fmla="*/ 1065333 h 1065333"/>
              <a:gd name="connsiteX3" fmla="*/ 0 w 6474801"/>
              <a:gd name="connsiteY3" fmla="*/ 1065333 h 1065333"/>
              <a:gd name="connsiteX4" fmla="*/ 0 w 6474801"/>
              <a:gd name="connsiteY4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4801" h="1065333">
                <a:moveTo>
                  <a:pt x="0" y="0"/>
                </a:moveTo>
                <a:lnTo>
                  <a:pt x="6474801" y="0"/>
                </a:lnTo>
                <a:lnTo>
                  <a:pt x="6474801" y="1065333"/>
                </a:lnTo>
                <a:lnTo>
                  <a:pt x="0" y="106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005" tIns="40005" rIns="40005" bIns="40005" numCol="1" spcCol="1270" anchor="b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Sebuah percakapan antara dua orang atau lebih untuk menyampaikan gagasan, pikiran, dan perasaan.</a:t>
            </a:r>
          </a:p>
        </p:txBody>
      </p:sp>
      <p:sp>
        <p:nvSpPr>
          <p:cNvPr id="12" name="Freeform 11"/>
          <p:cNvSpPr/>
          <p:nvPr/>
        </p:nvSpPr>
        <p:spPr>
          <a:xfrm>
            <a:off x="1349612" y="3343297"/>
            <a:ext cx="2274930" cy="1065333"/>
          </a:xfrm>
          <a:custGeom>
            <a:avLst/>
            <a:gdLst>
              <a:gd name="connsiteX0" fmla="*/ 177591 w 2274930"/>
              <a:gd name="connsiteY0" fmla="*/ 0 h 1065333"/>
              <a:gd name="connsiteX1" fmla="*/ 2097339 w 2274930"/>
              <a:gd name="connsiteY1" fmla="*/ 0 h 1065333"/>
              <a:gd name="connsiteX2" fmla="*/ 2274930 w 2274930"/>
              <a:gd name="connsiteY2" fmla="*/ 177591 h 1065333"/>
              <a:gd name="connsiteX3" fmla="*/ 2274930 w 2274930"/>
              <a:gd name="connsiteY3" fmla="*/ 1065333 h 1065333"/>
              <a:gd name="connsiteX4" fmla="*/ 2274930 w 2274930"/>
              <a:gd name="connsiteY4" fmla="*/ 1065333 h 1065333"/>
              <a:gd name="connsiteX5" fmla="*/ 0 w 2274930"/>
              <a:gd name="connsiteY5" fmla="*/ 1065333 h 1065333"/>
              <a:gd name="connsiteX6" fmla="*/ 0 w 2274930"/>
              <a:gd name="connsiteY6" fmla="*/ 1065333 h 1065333"/>
              <a:gd name="connsiteX7" fmla="*/ 0 w 2274930"/>
              <a:gd name="connsiteY7" fmla="*/ 177591 h 1065333"/>
              <a:gd name="connsiteX8" fmla="*/ 177591 w 2274930"/>
              <a:gd name="connsiteY8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4930" h="1065333">
                <a:moveTo>
                  <a:pt x="177591" y="0"/>
                </a:moveTo>
                <a:lnTo>
                  <a:pt x="2097339" y="0"/>
                </a:lnTo>
                <a:cubicBezTo>
                  <a:pt x="2195420" y="0"/>
                  <a:pt x="2274930" y="79510"/>
                  <a:pt x="2274930" y="177591"/>
                </a:cubicBezTo>
                <a:lnTo>
                  <a:pt x="2274930" y="1065333"/>
                </a:lnTo>
                <a:lnTo>
                  <a:pt x="2274930" y="1065333"/>
                </a:lnTo>
                <a:lnTo>
                  <a:pt x="0" y="1065333"/>
                </a:lnTo>
                <a:lnTo>
                  <a:pt x="0" y="1065333"/>
                </a:lnTo>
                <a:lnTo>
                  <a:pt x="0" y="177591"/>
                </a:lnTo>
                <a:cubicBezTo>
                  <a:pt x="0" y="79510"/>
                  <a:pt x="79510" y="0"/>
                  <a:pt x="177591" y="0"/>
                </a:cubicBezTo>
                <a:close/>
              </a:path>
            </a:pathLst>
          </a:custGeom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070" tIns="111070" rIns="111070" bIns="5905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Dialog</a:t>
            </a:r>
            <a:endParaRPr lang="en-US" sz="31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3624542" y="4461897"/>
            <a:ext cx="6474801" cy="1065333"/>
          </a:xfrm>
          <a:custGeom>
            <a:avLst/>
            <a:gdLst>
              <a:gd name="connsiteX0" fmla="*/ 0 w 6474801"/>
              <a:gd name="connsiteY0" fmla="*/ 0 h 1065333"/>
              <a:gd name="connsiteX1" fmla="*/ 6474801 w 6474801"/>
              <a:gd name="connsiteY1" fmla="*/ 0 h 1065333"/>
              <a:gd name="connsiteX2" fmla="*/ 6474801 w 6474801"/>
              <a:gd name="connsiteY2" fmla="*/ 1065333 h 1065333"/>
              <a:gd name="connsiteX3" fmla="*/ 0 w 6474801"/>
              <a:gd name="connsiteY3" fmla="*/ 1065333 h 1065333"/>
              <a:gd name="connsiteX4" fmla="*/ 0 w 6474801"/>
              <a:gd name="connsiteY4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4801" h="1065333">
                <a:moveTo>
                  <a:pt x="0" y="0"/>
                </a:moveTo>
                <a:lnTo>
                  <a:pt x="6474801" y="0"/>
                </a:lnTo>
                <a:lnTo>
                  <a:pt x="6474801" y="1065333"/>
                </a:lnTo>
                <a:lnTo>
                  <a:pt x="0" y="106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005" tIns="40005" rIns="40005" bIns="40005" numCol="1" spcCol="1270" anchor="b" anchorCtr="0">
            <a:noAutofit/>
          </a:bodyPr>
          <a:lstStyle/>
          <a:p>
            <a:pPr lvl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kern="12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Perbincangan atau diskusi yang berlangsung antara seseorang dengan orang lain/sekelompok orang untuk membahas topik tertentu.</a:t>
            </a:r>
            <a:endParaRPr lang="en-US" sz="2100" kern="12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349612" y="4461897"/>
            <a:ext cx="2274930" cy="1065333"/>
          </a:xfrm>
          <a:custGeom>
            <a:avLst/>
            <a:gdLst>
              <a:gd name="connsiteX0" fmla="*/ 177591 w 2274930"/>
              <a:gd name="connsiteY0" fmla="*/ 0 h 1065333"/>
              <a:gd name="connsiteX1" fmla="*/ 2097339 w 2274930"/>
              <a:gd name="connsiteY1" fmla="*/ 0 h 1065333"/>
              <a:gd name="connsiteX2" fmla="*/ 2274930 w 2274930"/>
              <a:gd name="connsiteY2" fmla="*/ 177591 h 1065333"/>
              <a:gd name="connsiteX3" fmla="*/ 2274930 w 2274930"/>
              <a:gd name="connsiteY3" fmla="*/ 1065333 h 1065333"/>
              <a:gd name="connsiteX4" fmla="*/ 2274930 w 2274930"/>
              <a:gd name="connsiteY4" fmla="*/ 1065333 h 1065333"/>
              <a:gd name="connsiteX5" fmla="*/ 0 w 2274930"/>
              <a:gd name="connsiteY5" fmla="*/ 1065333 h 1065333"/>
              <a:gd name="connsiteX6" fmla="*/ 0 w 2274930"/>
              <a:gd name="connsiteY6" fmla="*/ 1065333 h 1065333"/>
              <a:gd name="connsiteX7" fmla="*/ 0 w 2274930"/>
              <a:gd name="connsiteY7" fmla="*/ 177591 h 1065333"/>
              <a:gd name="connsiteX8" fmla="*/ 177591 w 2274930"/>
              <a:gd name="connsiteY8" fmla="*/ 0 h 106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4930" h="1065333">
                <a:moveTo>
                  <a:pt x="177591" y="0"/>
                </a:moveTo>
                <a:lnTo>
                  <a:pt x="2097339" y="0"/>
                </a:lnTo>
                <a:cubicBezTo>
                  <a:pt x="2195420" y="0"/>
                  <a:pt x="2274930" y="79510"/>
                  <a:pt x="2274930" y="177591"/>
                </a:cubicBezTo>
                <a:lnTo>
                  <a:pt x="2274930" y="1065333"/>
                </a:lnTo>
                <a:lnTo>
                  <a:pt x="2274930" y="1065333"/>
                </a:lnTo>
                <a:lnTo>
                  <a:pt x="0" y="1065333"/>
                </a:lnTo>
                <a:lnTo>
                  <a:pt x="0" y="1065333"/>
                </a:lnTo>
                <a:lnTo>
                  <a:pt x="0" y="177591"/>
                </a:lnTo>
                <a:cubicBezTo>
                  <a:pt x="0" y="79510"/>
                  <a:pt x="79510" y="0"/>
                  <a:pt x="177591" y="0"/>
                </a:cubicBezTo>
                <a:close/>
              </a:path>
            </a:pathLst>
          </a:custGeom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070" tIns="111070" rIns="111070" bIns="5905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100" kern="1200" dirty="0" smtClean="0"/>
              <a:t>Gelar Wicara</a:t>
            </a:r>
            <a:endParaRPr lang="en-US" sz="3100" kern="1200" dirty="0"/>
          </a:p>
        </p:txBody>
      </p:sp>
    </p:spTree>
    <p:extLst>
      <p:ext uri="{BB962C8B-B14F-4D97-AF65-F5344CB8AC3E}">
        <p14:creationId xmlns:p14="http://schemas.microsoft.com/office/powerpoint/2010/main" val="108121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  <p:bldP spid="11" grpId="0"/>
      <p:bldP spid="12" grpId="0" animBg="1"/>
      <p:bldP spid="13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312" y="286266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34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131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Adobe Caslon Pro Bold</vt:lpstr>
      <vt:lpstr>Aller</vt:lpstr>
      <vt:lpstr>Arial</vt:lpstr>
      <vt:lpstr>Calibri</vt:lpstr>
      <vt:lpstr>Calibri Light</vt:lpstr>
      <vt:lpstr>Ebrima</vt:lpstr>
      <vt:lpstr>Roboto</vt:lpstr>
      <vt:lpstr>Wingdings</vt:lpstr>
      <vt:lpstr>Office Theme</vt:lpstr>
      <vt:lpstr>PowerPoint Presentation</vt:lpstr>
      <vt:lpstr>BAB 6</vt:lpstr>
      <vt:lpstr>PowerPoint Presentation</vt:lpstr>
      <vt:lpstr>Unsur-Unsur dalam Puisi</vt:lpstr>
      <vt:lpstr>Monolog, Dialog, dan Gelar Wicara</vt:lpstr>
      <vt:lpstr>Terima Kasih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13</cp:revision>
  <dcterms:created xsi:type="dcterms:W3CDTF">2022-05-31T02:38:00Z</dcterms:created>
  <dcterms:modified xsi:type="dcterms:W3CDTF">2022-10-13T08:11:32Z</dcterms:modified>
</cp:coreProperties>
</file>